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6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t 3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i cun Pamhnama khyang kneme kthaka pi ka nem säihki, lüpi am päih khawhkia Khritawa bawimangnaka mawng Thangkdaw cun khyangmjükcee vei cehpüi khaia hina kcün kdaw a na pet kya lü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ngthupkia mkhüh cun khyang avan naw a mi hmuh vaia kyaki. Pamhnam cun avan tüipyang lü ajana kcün üng ngthupki a na cümki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uha kcün üng ta Pamhnam naw sangcim üngkhyüh khankhawngsä hea uknak ja khankhawa veki johite cun naw ania pumngyam cun hngalangkia pumngyam mjüküm üng ngthei na khaie n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naw ania angläta atitänga kba pawhki, acun cun mi Bawipa Khritaw Jesuh üngkhyüh a yah n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 am yümmat lü Ani mi jumnak üngkhyüh mkhühüpnak am Pamhnama hmai maa ling lü mi citcawnk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äh pukse ua ti lü ning jah nghui na veng, isetiakyaküng, nangmia phäh khuikha ka khamei hin nami dawnak vaia phäh ni.Khritawa mhläkphyanak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a phäha Pa Pamhnama vei ka mkhuk msüm veng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mdek ja khankhaw üng veki khuiim kyawnglawng naküt naw ngming kcang cun ani üngkhyüh a ya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i naw Pamhnam ka kthäh ta hlüngtaikia a khawhthema naw Ngmüimkhya üngkhyüh johit ning jah pe lü nami uma ka angkhängsak vaia n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nak üngkhyüh Khritaw naw nami mlung k'uma a imlo a sak vaia ka ktaiyüki. Mhläkphyanak üng tünei lü Mhläkphyanak am nami ngphungmanei vaia ka ktaiyük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mjükcee phäh Pawluha khu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üngva nangmi cun Pamhnama khyange am atänga Khritawa mhläkphyanak ihlawka thuk lü hlüngki, ihlawka saü lü jaüki tia nami ksinga johit nami tak kha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Ä, Khritawa mhläkphyanak cun nami ksing khai lüpi kümbe khaia am mi ksing khawh, acuna kyase, Pamhnama ning üng bebang u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cungaiha kthaka am ani üng mi kthähkhyah khawia kthaka sa lü johit am mi k'uma khut bi khawhki cun Pamhnama kyak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cün tä se, Khritaw Jesuh üngkhyüh sangcim khana Pamhnama hlüngtainak angläta ve se! Am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a phäh, nangmi khyangmjükceea phäha Khritaw Jesuha thawng khyuma ka kyaki kei Pawluh Pamhnama veia ka ktaiyük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phäha akdaw ka pawh vaia Pamhnam naw a bäkhäknak a na pet tia nami ksing pängk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naw ngthupkia a mkhüh cun na mdan lü na ksingsaki. (Kei naw ahina mawng cun aktawia ka yuk pängki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a yuk law ti cun nami kheh ua kyak üng ngthupkia Khritawa mawng ka ksingnak cun nami ngtheinak khaie.)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lana kcün üng ta ahina ngthupki cun nghngicime üng am jah mtheh, lüpi, atuh ta Pamhnam naw Ngmüimkhya sumei lü ngsä ngcime ja sahmae üng jah mdan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pki tinak cun thangkdaw üngkhyüh khyangmjükcee naw Pamhnama dawkyanak cun Judahe mah maha yahkie. Pumsa mata kya u lü Pamhnam naw Khritaw Jesuh üngkhyüh a pawha khyütam cun pi yah hnga ki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i cun Pamhnama bäkhäknak üng thangkdawa phäh mpyaa ka kyaki. Acun cun a johit üngkhyüh khut binak vaia ani naw kei üng a na pet n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2026-05-26T21:52:35Z</dcterms:created>
  <dcterms:modified xsi:type="dcterms:W3CDTF">2026-05-26T21:52:35Z</dcterms:modified>
  <dc:title>Bible.com.au: Ephet 3:1-21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