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67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t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Pamhnama bäkhäknak üng jumnak üngkhyüh küikyannak nami yahki. Ahin cun namimäta mtunkthaeinak am kya, lüpi Pamhnam naw ajüa aning jah yet ni, acuna kyase u pi käh camcah kaw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mi cun Pamhnama sepbeia mi kya lü Pamhnam naw Khritaw Jesuh üng yümmat lü akdaw mi pawh khaia a jah mhnünmceng päng ni, mi bilawh vai kunga a jah pitpyang pet päng ni.Khritaw üng pumsa m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mi ngtüi law üng khyangmjükcee, Judahe naw “vun am mawiki” aning jah tinak, amimäte naw ta vun mawikia ngsuikiea (Ahin cun khyang naw pumsa üng bilawhnak) ajana ihawkba nami ve khawiki ti cun süm 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 kcün üng Khritaw üngkhyüh nami thuki. Nangmi cun khyangmjükcea kya lü Pamhnama a jah xü khyanga pi am kya uki. Pamhnam naw Isarele üng khyütam a jah pet ngthupet üng pi am sängei lü Pamhnam jah äpeinak käh ta lü khawmdeka nami xüng khawi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uh ta, ajana thuk khawi uki lüpi Khritawa thisen naw ning jah law püi lü Khritaw Jesuh üng nami yümmat law be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ritaw amät naw dim’yenak law püi lü Judahe ja khyangmjükcee cun khyangmjü mata a jah pyan. Yea jah thawnsaki ja jah mkhyakia kpang cun amäta pumsa üng a kcimpyak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i naw Judahea Thum, ngthupet ja ningsawe jah kpyakki, isetiakyaküng, khyangmjü nghngih cun khyang kthai mata kya lü a nih üng a jah yümmatsak. Ahikba va dimdeihnak a bi l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i kutlamtunga a thiha phäh üng am ami ngkhawtnak mkhyüh lü kutlamtunga phäh üng khyangmjü nghngih cun pumsa mat üng jah ngkhawsak lü Pamhnama vei a jah law püi b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 kyase Khritaw cun law lü dimdeihnaka Thangkdaw cun ami vana vei — Pamhnam am thuki khyangmjükce ja Pamhnam am cähki Judahe vei sang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ritaw üngkhyüh khyangmjükce jah Judah mi van cun Ngmüimkhya mat am Pa Pamhnama maa mi law khawh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ihnak üngkhyüh xün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 kyase, nangmi khyangmjükcee cun pe kce khyanga ja khina am kya ti u ki, nangmi cun Pamhnama khyange am atänga khankhaw khyanga thawn u lü Pamhnama canaa nami kya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hritaw Jesuh amät cun tüneinak lunga kya lü nangmi cun tüneinaka khana ngsä he ja sahmae naw aning jah sawngsak ua kya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i naw im avan cun kcüng lü Pamhnam üng pet vaia dawki temple ngcima dämduhsak lü Bawipa üng a ap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i üng yümmat lü Pamhnam cun a Ngmüimkhya üng a ve vaia nangmi cun khyang kcee am atänga ning jah sawngsaka nami kya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lana nangmi cun Ngmüimkhya lama nami thiki, isetiakyaküng, pyen käh ngja lü nami mkhyekata phäh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a kcün üng am dawkia khawmdeka lam kse läk lü khawlivaa veki ngmüimkhya johitea uknak nami jah kcangnaki. Acuna Ngmüimkhya naw Pamhnam käh kcangnak vaia khyange cun atuha jah pinman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mi pi amimi akba ve khawi lü ni mtisa hlüeia mimäta pumsae ja mlungkawea titänga mi xüng khawikie. Mi mtisa lama avana kba Pamhnama mlungsonak mi khamei khaiea mi ngkawihkie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üpi Pamhnama a jah mpyeneinak nungmja lü a jah kphyanak pi dämduh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yen käh ngja lü Ngmüimkhya lama mkhyea phäh mi thih k'um üng ani naw Khritaw am xünnaka a jah lawpüi ni. Pamhnama bäkhäknak am küikyannak nami yah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ritaw Jesuh üng mi yümmatnak am ani naw jah mtho be lü ani am khankhaw pea atänga mi uk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hin a pawh cun law khai akcün tä üng mdan lü aktäa dämduhkia a bäkhäknak cun Khritaw Jesuh üng a kphyanak jah mdanki.]]></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2026-07-09T01:27:34Z</dcterms:created>
  <dcterms:modified xsi:type="dcterms:W3CDTF">2026-07-09T01:27:34Z</dcterms:modified>
  <dc:title>Bible.com.au: Ephet 2:1-22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