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t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mhnam naw i nüm’yanki ti cun pawh lü ngthupki a bü cun Khritaw üngkhyüh kümcei khaia a mkhyah päng cun jah ksings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na bünak cun akcün a pha law üng a küm law käna mce ja khankhawa veki naküt avan Khritaw lua kya lü ania kea jah ta law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aküt cun Pamhnama nümyan ja a titänga ve lü Pamhnam naw a khyanga kya lü Khritaw am mi yümmat khaia jah xü hin akcük üngkhyüh ania bünak am a mkhyah päng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ritaw mi na äpei makia mimia phäha, Pamhnama hlüngtainak mi mküimto vaia phäha kya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ngmi pi ngthu kcang, Thangkdaw nami ngjak naw küikyannak da ning jah lawpüi lü Pamhnama khyanga nami kyaki. Khritaw nami jumei ja Pamhnam naw a ning jah ka tia msingnak cun a ning jah bekhütnaka Ngmüimkhya Ngcim ning jah pe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mhnam naw a khyange khyütam a jah peta kba mimi naw Ngmüimkhya Ngcim mi yahkie, acun cun Pamhnam naw a jah kümbekia mhlät cun jah ksingsaki. Pamhnam naw mküinak yah se.Pawluha ktaiyü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kyase, Bawi Jesuh nami jum ja khyang ngcime nami ja mhlänak ka ngjak ü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ngmia phäha a bäkhäknak anglät se mhlünmtai lü ka ktaiyü üngpi ning jah süm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ktaiyünak ta mi Bawipa Jesuh Khritawa Pamhnam, jomahkia Pamhnam naw Ngmüikhya ning jah pe lü acuna Ngmüimkhya naw kthemnak ja amät ksingnak a ning jah pet vaia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kvai nami hmuhnak thei vaia nami mlunga nghmawngnak vai Pamhnama veia ka ktaiyüki. A ning jah khünak üng äpeinak i ti cun nami ksingnak vai ja a khyange üng khyütam a jah pet ihlawka müncam phyakia dawkyanak dak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a ngsä vaia Pamhnam naw a xü Pawluh üngkhyüh ni —Sitih lü Khritaw Jesuha hnu läkie Epheta veki Pamhnama khyange veia n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i mi jumeikia khana a johita khut bi cun ihlawka dämduhki ni. Mi khana khut bikia johit cun ktha mah säih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 cun Khritaw thinak üngkhyüh mtho be lü khankhaw pea a khet lama a ngawhs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ritaw naw ngvaie, khankhawa anataknake, johite, bawie naküt, hina khawmdek khan däka am kya velaw khaia khana pi jah upkia kyak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Pamhnam naw anaküt, ania khaw kea a tak, anaküta khana lua kya khaia sangcim üng a p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 cun ania mtisaa kya lü ani üng kümceiki cun anaküt kümceis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i Pa Pamhnam ja Bawi Jesuh Khritaw naw ami bäkhäknak ja dim’yenak ning jah pe se.Khritaw üng Ngmüimkhya dawkyan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mhnam ja Mi Bawi Jesuh Khritawa Pamhnam veia jenak mi mtheh vai u! Khritaw üng mi yüm mata phäh ani naw khankhaw pea ka Ngmüimkhya dawnak naküt mimi üng jah pe lü dawkyanak pi jah pe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 naw khawmdek am a mhnünmceng ham üng mimi cun Khritaw üng xüngsei lü ania hmai maa ngcimcaih lü vecawh vaia a jah xü ni.Isetiakyaküng a mhläkphyanaka phäh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mhnam cun naw Jesuh Khritaw üngkhyüh a jah ca vaia a mkhyah päng ni, ahin cun ania xenak ja bünaka kya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mhläkphyanaka Cakpa amdanga a jah peta phäh jomahkia a bäkhäknak mi mhlünmtai vai 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ritawa thia phäh lätnak mi yahki acun cun mi mkhye mhlätnak ni. Pamhnama bäkhäknak hin däm da 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 bäkhäknak am a mät naw ksingnak ja themnak jah peki.]]></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2026-08-01T05:51:46Z</dcterms:created>
  <dcterms:modified xsi:type="dcterms:W3CDTF">2026-08-01T05:51:46Z</dcterms:modified>
  <dc:title>Bible.com.au: Ephet 1:1-23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