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4836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phet 1: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amhnam naw i nüm’yanki ti cun pawh lü ngthupki a bü cun Khritaw üngkhyüh kümcei khaia a mkhyah päng cun jah ksingsak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hina bünak cun akcün a pha law üng a küm law käna mce ja khankhawa veki naküt avan Khritaw lua kya lü ania kea jah ta law kha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aküt cun Pamhnama nümyan ja a titänga ve lü Pamhnam naw a khyanga kya lü Khritaw am mi yümmat khaia jah xü hin akcük üngkhyüh ania bünak am a mkhyah päng n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hritaw mi na äpei makia mimia phäha, Pamhnama hlüngtainak mi mküimto vaia phäha kyak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angmi pi ngthu kcang, Thangkdaw nami ngjak naw küikyannak da ning jah lawpüi lü Pamhnama khyanga nami kyaki. Khritaw nami jumei ja Pamhnam naw a ning jah ka tia msingnak cun a ning jah bekhütnaka Ngmüimkhya Ngcim ning jah peki n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amhnam naw a khyange khyütam a jah peta kba mimi naw Ngmüimkhya Ngcim mi yahkie, acun cun Pamhnam naw a jah kümbekia mhlät cun jah ksingsaki. Pamhnam naw mküinak yah se.Pawluha ktaiyüna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cunakyase, Bawi Jesuh nami jum ja khyang ngcime nami ja mhlänak ka ngjak ü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angmia phäha a bäkhäknak anglät se mhlünmtai lü ka ktaiyü üngpi ning jah süm n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ktaiyünak ta mi Bawipa Jesuh Khritawa Pamhnam, jomahkia Pamhnam naw Ngmüikhya ning jah pe lü acuna Ngmüimkhya naw kthemnak ja amät ksingnak a ning jah pet vaia n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kvai nami hmuhnak thei vaia nami mlunga nghmawngnak vai Pamhnama veia ka ktaiyüki. A ning jah khünak üng äpeinak i ti cun nami ksingnak vai ja a khyange üng khyütam a jah pet ihlawka müncam phyakia dawkyanak daki n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hritawa ngsä vaia Pamhnam naw a xü Pawluh üngkhyüh ni —Sitih lü Khritaw Jesuha hnu läkie Epheta veki Pamhnama khyange veia n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i mi jumeikia khana a johita khut bi cun ihlawka dämduhki ni. Mi khana khut bikia johit cun ktha mah säihki n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cun cun Khritaw thinak üngkhyüh mtho be lü khankhaw pea a khet lama a ngawhsa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hritaw naw ngvaie, khankhawa anataknake, johite, bawie naküt, hina khawmdek khan däka am kya velaw khaia khana pi jah upkia kyaki n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cunüng Pamhnam naw anaküt, ania khaw kea a tak, anaküta khana lua kya khaia sangcim üng a pe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cun cun ania mtisaa kya lü ani üng kümceiki cun anaküt kümceisak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i Pa Pamhnam ja Bawi Jesuh Khritaw naw ami bäkhäknak ja dim’yenak ning jah pe se.Khritaw üng Ngmüimkhya dawkyana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amhnam ja Mi Bawi Jesuh Khritawa Pamhnam veia jenak mi mtheh vai u! Khritaw üng mi yüm mata phäh ani naw khankhaw pea ka Ngmüimkhya dawnak naküt mimi üng jah pe lü dawkyanak pi jah pek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mhnam naw khawmdek am a mhnünmceng ham üng mimi cun Khritaw üng xüngsei lü ania hmai maa ngcimcaih lü vecawh vaia a jah xü ni.Isetiakyaküng a mhläkphyanaka phäh n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amhnam cun naw Jesuh Khritaw üngkhyüh a jah ca vaia a mkhyah päng ni, ahin cun ania xenak ja bünaka kyaki n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 mhläkphyanaka Cakpa amdanga a jah peta phäh jomahkia a bäkhäknak mi mhlünmtai vai 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hritawa thia phäh lätnak mi yahki acun cun mi mkhye mhlätnak ni. Pamhnama bäkhäknak hin däm da v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cuna bäkhäknak am a mät naw ksingnak ja themnak jah peki.]]></a:t>
            </a:r>
          </a:p>
        </p:txBody>
      </p:sp>
    </p:spTree>
  </p:cSld>
  <p:clrMapOvr>
    <a:masterClrMapping/>
  </p:clrMapOvr>
</p:sld>
</file>

<file path=ppt/theme/theme1.xml><?xml version="1.0" encoding="utf-8"?>
<a:theme xmlns:a="http://schemas.openxmlformats.org/drawingml/2006/main" name="Theme41">
  <a:themeElements>
    <a:clrScheme name="Theme4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2026-05-26T21:48:13Z</dcterms:created>
  <dcterms:modified xsi:type="dcterms:W3CDTF">2026-05-26T21:48:13Z</dcterms:modified>
  <dc:title>Bible.com.au: Ephet 1:1-23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