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lawte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üngka, sitih lü ka mhlänak Onesimas pi lawki. Anini naw hia thawnve nakütki cun ning jah mtheh khai xaw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hlawnga thawng üng kyumki Aristakhas, Banabaha na Makuh naw ning jah hnukset ve ni. Makuh nami dokham vaia ka ning jah mtheh pänga mäiha, a law üng a na dodang kawm u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stasa pi ami sui Josuh naw pi yai ning jah kbi law hngaki. Ahina kthume hin jumeikia Judah khyangmjüe, Pamhnama khaw phäh aktäa na khüikhawmpüikie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Khritawa mpya, nangmi üngka Epapharah naw yai u se ti ve. Nangmi cun khritjan xüngsei ning üng xüxam lü, Pamhnama mlung hlüa ve lü nami ngkhängpang vaia alä se ning jah ktaiyü petki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üng cutei lü Lodikih ja Helapolih mlüha awmki hea phäh kthanaki ti cun kei hin ania saksi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mhlänaka Dawkta Luhka ja Demah naw pi ning jah hnukset ve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dikih mlüha veki benae ja Niphah ja a ima ngpumkia jumeikie pi yai u lü ve u se jah mtheh u bä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kca hin nami kheh käna Lodikih mlüh sangcim üng pi jah khehsak u bä. Acuna mlüh naw a yaha kca pi nangmi naw khe hnga kawm u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hipah üng “Bawipa naw a bisaka khut a kpäng vaia” mtheh u bä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a Hnuksetnak hin kamäta kut am ka yuk ni. Thawng üng ka kyum hin käh mhnih u bä.Pamhnama bäkhäknak nami khana be 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pae aw, khankhawa nami Mahpa veki ti ksing u lü, nami mpyaea khana dawki pawh ua.Mcuhmcäi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äa ktaiyü ua, ktaiyünak üng käh bawngbai lü Pamhnam jekyai na u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pki Khritawa thang sangnak hüa kcün kdaw a jah pet vaia Pamhnama veia jah ktaiyü petsih ua. Acuna phäh ni atuh hin thawng üng ka kyum 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khaia ngthu ka pyen thei vaia na ktaiyü pet u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am jumeikie maa nami ve üng mcei lü ve ua. Kcün kdaw nami yahei naküt cen Khritawa phäh sumei u bä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nami pyen üng hlimtui se ami ngaihsim vaia pyen ua. Khyang naküt akdawa nami msangnak be vai pi ksingei u bä.Akpäihnaka hnuksetna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a khut üng sitih lü Bawipa khut ka bipüi, Taikikah naw ka thang naküt ning jah mtheh law kha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vana khana i thawn lawki ti cun ning jah mtheh lü ning jah jekyaisak khaia ani ka tüih law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2026-05-26T21:48:52Z</dcterms:created>
  <dcterms:modified xsi:type="dcterms:W3CDTF">2026-05-26T21:48:52Z</dcterms:modified>
  <dc:title>Bible.com.au: Kolawte 4:1-18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