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olawte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mi xünsak ngneingnawng kphyüm nami hawih hüt pängkia kyase, nami püi käh mhleimhlak ti u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Xünsak kthai cen suiawi ua. Ning jah mhnüncengki Pamhnam naw amät nami ksing law vaia, a lupla üng täng khaia akthai kthaia ning jah pitpyang läki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a xünsak kthai üng Judah khyang ja Krik khyangmjüa keha, vun mawih ja am mawih, pekce khyangmjü, khyang ksee, mpya ja am mpya ti Khritaw üng halangnak am ve ti. Khritaw cun anaküta kya lü, avan üng Khritaw ve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ngmi cun Pamhnama khyange ni. Ning jah mhläkphya na lü a ka vaia a ning jah xü ni. Acunakyase, khyang mpyenmseinak, bäkamnak, mlung mhnemnak, hniphnawinak ja mlung msaünak üng xüngsei u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püi ngtekkhaihpüiki a ve üng pi, mat ja mat nami püi dunei lü, nami püi mhlätei ua. Bawipa naw nami mkhyenak a ning jah mhläta mäiha nami püi mhlätei u bä.]]></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hin he naw ni mhläkphyanak ami msap ve. Acun he naw ni anaküt cun kümbekia yümatnak üng ami ngcunsak thei 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umsa mat üng atänga Pamhnam naw a ning jah khünaka dimdeihnak, Khritaw naw a ning jah peta acuna dimdeihnak naw nami mkhyahmtangnak naküt üng lam ning jah msüm se. Jekyainak üng kümcei u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hritawa ngthua kümbenak cun nami mlung kyawnga xüngsei bebang se. Themngvainak üng nami püi mcuhmcäi lü mtheimthang ua. Salan ng’äi ja ngmüimkhya lam ng’äie ja ng’äi ngcimcaihe jah mcuk lü Pamhnam mküimto u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wi Jesuh üngkhyüh Pa Pamhnama veia jenak nami mtheha mäiha, nami pawh pyen naküt cun Bawipa Jesuha ngming üng pawh pyen u bä.Sak kthai üng xünsei 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hnumie aw, nami ceiea uknak khamei ua. Acun cun khritjan nghnumia xüngsei ning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ritaw üng nami tho be pängki a ni üng, Pamhnama khet da Khritawa a ngawhnak hnüna ka khankhaw khawhtheme jah ngaih na u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pamie aw, nami khyue jah mhläkphya na ua. Käh jah ksekha na u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nasene aw, nami nupaa mtheh aläa ngjak vai cun khritjana kyaki khyang naküta mta ni. Acun cun naw Pamhnam jekyaisaki 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upae aw, nami canaa mlung so khaia käh pawh ua. Acukba nami pawh üng ta, ami mlung ktha se khai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pyae aw, anaküt üng nami khawmdek mahpaa mtheh ngja ua. A ning jah hmuh däk üng käh nikia, anghläia a mlung hlüa ve ua. Bawipa kyühxünei lü na mlung kcang üng na mahpa pi msümcei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i nami bi üngpi, nami mlung kcang üng khüi ua. Khyanga phäh na khüiki am ni, Bawipaa khut na biki 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wipa naw a khyangea phäh a tak am ning jah khyeng khai ti ksing ua. Nami Mahpa kcang Khritawa phäh nami khüikiea kya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kse pawhkia khyang naküt naw ami pawha kba khamei be yah khaie. Isenitiüng, Pamhnam cun naw khyang naküt angteha jah mtai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hawmdek khawhthem käh ngaih na ua. Khankhaw khawhthem ngaih na 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enitiüng, Khritaw üng nami thi pängkia kyase, nami xünnak cun Khritaw am atänga Pamhnam naw a ning jah cüm pet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mi xünnak kcang cun Khritawa kya lü, a ngdang law bea kcün üng nangmi pi ani am atänga ngdang law lü, Khritawa hlüngtainak nami yah hnga khaie.Xünnak kphyüm ja xünnak kth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akyase, am dawkia hnungla, khyanga khyucei ihawmpüi, ngkeeiksea hüipawmnak, akse pawh hlüa mlungkawe, juktuh mkhäh üng tängki kamvanak tia khawmdek mtisa hlükaw naküta khut biki cun jah mkhyüh u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mtheh am ngjakiea khana Pamhnama mlungsonak pha law k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hlana acun naw a ning jah uka kcün üng, nangmi pi acune am nami mtisa hlü läklamnak üng nami xüngsei khawik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uh üngkhyüh ta mlunga sonak, thüiseinak, am dawki mtisa hlü, püi hnengnak naküte jah mkhyüh u bä. Khyüko kse sumeinak ja a müithang se khaia pyensak naküte cen nami mpyawng üng käh mhluh law u bä.]]></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2026-05-26T21:48:26Z</dcterms:created>
  <dcterms:modified xsi:type="dcterms:W3CDTF">2026-05-26T21:48:26Z</dcterms:modified>
  <dc:title>Bible.com.au: Kolawte 3:1-25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