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olawte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enitiüng, Khritaw khyanga a thawnnak üng Mhnam ning cun kümcei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i üng yümmatnaka xünnak kümcei a ning jah pet päng ni. Ngmüimkhya naküt ja ana naküta khana hlüngtai säih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ritaw üng yümmatnak üng vun mawih pänga nami kyaki. Khyang naw a pawha vun mawihnak am ni lü, Khritaw naw a pawha vun mawih ni. Acun cun mkhyekatki pumsaa mpya üngkhyüh lätnak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ptican nami khan üng Khritaw am atänga nami ng’utei pängki ni. Baptican nami khan üng, thihnak üngkhyüh Khritaw mtho beki Pamhnama johit jumeinak üng, thihnak üngkhyüh nami tho be pängki he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i mkhyenake ja Thum kaa khyangmjükcea nami thawna phäh ngmüimkhya thihnaka nami phaki. Acunüng pi, Pamhnam naw nami mkhyekatnak naküt ning jah mhlätei lü Khritaw üng xünnak a ning jah pet be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h khitkhawnkia mi leie a jah mcun naküt cun Pamhnam naw a jah mhlät pet ni. Kutlamktunga cehpüi lü avan a jah mkhyüh pet päng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 kutlamktung üngkhyüh Khritaw naw amät cun khyaihbahnake ja ngmüimkhya johite üngka naw mhläteiki. Acun he cun khyangea hmuh vaia tamnaea mäiha amäta ngnängnak da jah cehpüi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Sabbath mhnüp, khyathei pawi, khawning pawie üng, i ei aw lü i käh nami eiawk vai tia u naw pi käh ning jah mkhyah pet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naküt cun ngawia thawn law khai pumsaa mkhya ni. Acuna pumsa ta Khritaw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ankhawngsäe a jah sawkhaha phäh mdannak yah lü hlüngtai säihkia hana cawmkia khyange naw käh ning jah mkatei u se. Isetiüng, acuna khyange cun nghngicim cungngaihnak am cungngai u lü akhawva awhcahnakie ni. Acun he cun amdange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ngmi ja Lodikih khyange ja kei a khyangpuma am na ksingki hea phäh ihlawka khuikha lü ka khüi cun ning jah mtheh va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umsa lupuma kyaki Khritawa mtisaa am kya ti u. Pumsa avan cun Khritawa tumbeinak üng xüng lü atänga ngsüngcawng lü Pamhnama hlüeia kba dämduhkie ni.Khritaw üng thihnak ja xünn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hritaw am thi päng lü khawmdek jah khankhaw kanaki ngmüimkhya ksea kut k’um üngkhyüh a ning jah mhlät ni. Nangmi cun Khritaw üng nami thi pängki a ni üng, hin käh ei vai, can käh awk vai, hin käh hneh vai tia khawmdek thumceme ise nami jah läklam hamkie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yanga mtheimthangnak üng ami jah läklamsaka thumceme hin ta amdanga ni a thawn kaw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 thumcem he cun, asihlinga khankhawngsäe sawkhahnak, mlung mhnemnak han ja pumsa mkhuimkhanake üngkhyüh ami yah pungngyam üng tüneiki ni. Cunüngpi, ami mtisa khana ami bilawh cun amdang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nglainak am be lü mhläkphyanak üng atänga ami kümbe law vaia ja, ksingkhyapnak kcang lawpüikia mkhühüpnak am ami kümbe lawnak vaia kyaki. Acunüng va, Pamhnama thup Khritaw cun ami ksing law vaia ahin ka pawh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ritaw cun ngthupkia Pamhnama pungngyam ja themngvainak nghmawngnak tawha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kdaw säiha ngsaih u lü pi, u naw pi am cangkia ngcuhkaihnak am käh a ning jah mhleimhlak vaia ahin ka ning jah mtheh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msa am nami hlawnga am ve ngü sepi, ngmüimkhya üng ta nami hlawnga ka vekia kya se, Khritaw üng nami jumeinak ngkhängpang lü atänga nami ngdüih yüm ka hmuh üng ka jeki.Khritaw üng kümbekia xünn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 Jesuh cun Bawipa ni tia nami doei pängki he a kyase, ani üng yümmat lü xüngsei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i üng phungpyamah lü, ani üng xüngsei ua. Nami ngtheingthang pängki he a kyase jumeinak üng ngkhängpang u. Jenak mthehnak üng kümbe u b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ritaw üngkhyüh lawkia am kya lü, khawmdek ngmüimkhyae ja khyanga mtheimthangnake amdang üngkhyüh lawkia pungngyam üng mpyaa käh a ning jah pawh vaia mceiei u bä.]]></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2026-07-09T01:35:07Z</dcterms:created>
  <dcterms:modified xsi:type="dcterms:W3CDTF">2026-07-09T01:35:07Z</dcterms:modified>
  <dc:title>Bible.com.au: Kolawte 2:1-23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