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olawte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thang kami ngjak üngkhyüh cutei lü alä se kami ning jah ktaiyü petkie ni. A Ngmüimkhya Ngcim naw a ning jah peta themngvainak ja pungngyam üngkhyüh a mlung hlü ksingnak thei a ning jah pet vaia Pamhnama veia kami ning jah ktaiyü petkie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käna Bawipaa a hlüeia xüngsei lü ani jesak khaia khut aläa pawh u lü, dawkyakia khut mjüküm bilawh lü Pamhnam ksingnak üng nami dämduh law vai ua ning jah ktaiyü pet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ia hlüngtaikia johit üngka naw lawkia ngjuktha am kyansai u lü, acunüng ahmäi naküt mlung msaü lü nami dunei khawh kha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khyangea phäh Pamhnama Khawa a jah tak pet nami yah hnga khaia ning jah pyangki Pa Pamhnam cun jekyai na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ghmüpa johit üngka naw jah küikyan lü a mhlänak a Cakpaa khawa jah phas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cakpaa phäh üng mi mkhyekate naküt jah mhlät se lätlangnak mi yahkie. Khritawa a kyanak ja a kh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ritaw cun am hmuh thei Pamhnam hmuhnak theia kyaki ni. Ani cun a ca kcüka thawn lü mhnünceng naküt luma kthaka hlüngtai säih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 naw khankhawa veki ja khawmdeka veki naküte, hmuh thei ja am hmuh theie, ngmüimkhya johite, bawie ja khyaihnak khawhe naküt cun Ani üngkhyüh a jah tüipyang ni. Pamhnam naw mce ja khan hin Ani üngkhyüh mhnünceng lü Ania phäh a tüipyang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ritaw cun anaküt am a mhnünceng ham üngkhyüh a na ve päng lü, anaküt cun pi ani am atänga awmki h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i cun sangcim tia pumsaa lupum ni. Ani cun a pumsaa xünnak ahnuna pi kyaki. Ani cun Ca-kcük säiha kyaki, ahmäi naküt kthaka amät däk a hlüngtai säih vaia thihnak üngka naw mthawh be ma kcüki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mhnama hlüeia Khritaw Jesuha ngsä kei Pawluh ja mi na Timoti üngka n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hnama ning naküt a cakpa üng a kümbe cun Pamhnam amäta mkhyah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 käna khawmdeknu hin a Cakpa üngkhyüh amäta veia a lawpüi be vaia Pamhnam naw ngja hlüki. Pamhnam naw kutlamktung üng thiki a Cakpaa thisen üngkhyüh ng’yenak pawh päng lü khawmdek ja khankhaw üng veki naküt pi amäta veia a lawpüi 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lana nami bilawh ja nami cungngaih am daw se Pamhnam üng thuk lü a yea nami kya khawik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atuh ta, Pamhnam naw a cakpaa thihnaka phäh üng a ning jah ng’yäppüi be hin, ngcimngcaih lü mkatei vai käh ve ti khaia amäta veia a ning jah lawpüi be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mi jumeinak ngkhäng lü nami leh ngkhän cäm se. Thangkdaw nami ngjak üng nami yaha äpeinak käh thäihngnawn ta kawm uki. Khawmdek khyang naküt üng ami mtheha hina thangkdawa phäh ni kei Pawluh pi mpyaa ka thawn law.Sangcima mpyaa kba Pawluha khü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ngmia phäh khuikhanak ka khamei hin jekyai veng. Khritaw naw a pumsa sangcima nghngün üng a khamei mcawt a kümceinak vaia kei naw ka pumsa am ka khameipüi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hawkphyüm üngkhyüh tuh vei cäpa thupviha kya kyaw lüpi, tuhngawi üng ta a khyange üng jah mdana hlüngtaikia Pamhnama thangkdaw cun avana sang khaia, ahin khut a na pet hin nangmia dawnak vaia, kei cun Pamhnam naw sangcima mpyaa a na thawnsak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hnama ngjak hlü cun a khyangea phäha ngthup lü hlüngtainak ja bawimangnak cun a khyangea veia a jah mdan hlüa kyaki. Acuna khawh ngthup cun nami k’uma veki hlüngtaiki Khritaw ni. Acuna mawngma ta Pamhnama hlüngtainak nami yah hngaki tinak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Khritawa ngthu khyang naküt üng kami jah mthehki. Pungngyam mjüküm am jah mcuhmcäi lü khyang naküt Pamhnama maa Khritaw üng yümmat lü xüxamkia kba ami kya law vaia, khyang naküt kami jah mtheimthangkie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in ka kpäng vaia, ka k’uma khüiki Khritaw naw a na peta ngjuktha am mthui lü ka khüi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ritaw üng yümmatnak üng sitihkia ka nglawipüi, Kolawte mlüha veki Pamhnama khyange:mi Pa Pamhnam naw bäkhäknak ja dimdeihnak ning jah pe se.Jenak mthehnaka ktaiyü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phäh kami ktaiyü üng mi Bawipa Jesuh Khritawa Pa üng aläa jenak kami mthehk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a khyange nami jah mhläkphyanak ja Khritaw Jesuh üng nami jumeinak kami ngjaka phä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thu kcang, Thangkdaw nami veia a pha law kcük üng, äpeinak a ning jah peta mawng nami ngja pängki. Nami jumeinak ja mhläkphyanak cun khankhawa ning jah üpawmsak khai tia nami äpeinaka khana ve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ngkdaw naw dawkyanak lawpüi lü, Pamhnama bäkhäknaka mawng nami ngjak kcük ua mhnüp üng cutei lü, acun cun akcang ni tia nami ksing law ua mäiha, khawmdek lum üng ngthang hü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 nghngün üng Khritawa khut pawhki, mi mpyapüi u, Epapharah üngkhyüh Pamhnama bäkhäknak nami ngtheingthang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müimkhya naw a ning jah peta ngmüimkhya mhläkphyanak nami tak pi ani naw jah mthehki.]]></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2026-05-26T21:48:30Z</dcterms:created>
  <dcterms:modified xsi:type="dcterms:W3CDTF">2026-05-26T21:48:30Z</dcterms:modified>
  <dc:title>Bible.com.au: Kolawte 1:1-29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