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wluh cun mdek üngka naw tho law be lü, hang mangki naw ipi am hmu thei se, a kut üng kaih u lü, Damatet mlüha ami cehpü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hnüp kthum khawdei am hmu lü i am eiaw lü ve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Damateta Anani ngming naki axüisaw mat veki. Pamhnam naw a ngmang üng, “Anani” a ti. Ani naw, “Bawipa aw, hia ve veng”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wipa naw a veia, “Tho law lü, lam ngdüng ami tia lama cita, Sawluh naki Tasuh mlüha ka Judaha ima va suia; acua ktaiyü lü ve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ani ngming naki naw lut lü a mik a mdeisak be vaia, a khana a kut mtaih se, hmu päng veng”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ani naw, “Bawipa aw, acun cun, Jerusalem mlüha na khyangea khana a jah mkhuimkhanak, khyang ngcim khawhah mpyawng üng ka ngj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hia pi na ngming pyenki naküt a jah mannak vaia ktaiyü ngvaiea veia ana yah pängki ni” ti lü a ms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sepi, Bawipa naw, “Cita, Khyangmjükcee, sangpuxange ja Isarel khyangmjükcee venaka ka ngming cehpüi khaia ka xü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gminga phäha mkhuimkhanak ihlawka khamei khai tia ka ksing lawsak khai”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nani cun va cit lü Sawluha venak ima lutki; a khana a kut mtaih lü, “Ka na Sawluh aw, na mika hmuhnak be vai ja Ngmüimkhya Ngcim am na benak vaia, na law lama Bawipa na veia ngdangki Jesuh naw a na tüih law n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wluha ngthunghlainak(Ngs 22:6-16; 26: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ja, a mik üngka naw ngalipa nglawh lawa mäiha nglo law lü, a mik mdei law beki; acunüng, tho law lü, Baptican khan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a ei päng ja, aktha ve law beki.Damateta Sawluh naw ngthu a pyenAcunüng, Damatet khawa veki axüisawea veia asäng ve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akoka cit täih lü, Jesuh cun Pamhnama Cakpa akyaka mawng sang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ngthu pyen ngjaki naküt naw cäi u lü, “Hin hin, Jerusalem mlüha hina ngming pyenki naküt ja khuimkha khawikia am kya ai se? Acune cun jah khit lü ktaiyü ngvaiea veia a jah cehpüi vaia lawki ni” ami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Sawluh cun a pyen johit am be law lü, Damateta vekia Judahea pyen naküta ngthu ja msang lü, Jesuh cun Khritaw kcanga akyaka mawng a jah mth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asäng nghjawk se, Sawluh hnim khaiea Judahe nghmu u lü ceng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sepi, Sawluh naw ami ceng a ksingei. Sawluh hnim khaiea bü u lü mkawte cun amhnüp mthana ami jah ngnä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sepi, axüisawe naw cehpüi u lü mthana vawh üng takie naw ngvawng üngkhyüh ami ju khyak.Jerusalem mlüha Sawlu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Sawluh naw Jerusalem mlüh a pha ja, axüisawe jah ngdawn hüpüi se, axüisawa kya hngaki ti am jum u lü ami van naw ami kyühe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nabah naw ngkhahpüi lü axüisawea veia lawpüiki naw, lama Bawipa hmu se a ngthuheipüia mawng, Damatet khawa am kyühei lü Jesuha ngming am ngthu a pyena mawng cun a jah mth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wluh naw Bawipa hnukläk jah mkyüh lü jah hnim khaia ngbüki n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kba Sawluh cun Jerusalem khawa ami veia cit hü lü Bawipa ngming am ling lü ngthu pyen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rik khyü pyenki Judahea veia ngthu pyen se, ngcupüikie naw, hnim khaie a ami bü.]]></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Jumeikie naw ami ksing law üng, Ketarih khawa cehpüi u lü Tasuh khawa ami tüihin 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angcime cun Judah, Kalile ja Samariha dim’yenak am vekie; acunüng, Ngmüimkhya Ngcim naw ngjuk ktha jah pe lü khyang nung law u lü Bawipa cun aktäa kyühkie.Pita ludah mlüh ja jukpei mlü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ita cun hnün naküt üng cit hü lü Ludah mlüha veki Mhnama khyangea venaka ju cit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a khyang mat, Eni ngming naki, xo lü kum khyet a ihnak üng ngjänki a hm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ita naw, “Eni, Jesuh Khritaw naw ning mdaw be ve; tho law lü na ngjännak pyanga” ti se, acun üng, angxita tho law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udah mlüh ja Saron mlüha vekie naküt naw, Eni hmu u lü, Bawipa veia nghlatk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kpei mlüh k'uma Tabitah ngmingnakia nghnumi mat veki. A Krik ngming cun Dorka naki, ‘Sa khyuk’ tinaka kyaki. Acuna nghnumi cun jumei lü, akdaw bilo lü, aktäa petmsawkia nghnumia kya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ni cun am mya lü thi se, a yawk cun mthi u lü ima khana ami mphä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wipa tuilam kläklamkie nghnumi kpamie naküt jah khit lü Jerusalema a jah lawpüi vaia, Damatet mlüha sinakoka veki am ca a ja pet vaia Jerusalema ktaiyü ngvaia veia kthäh khaia cit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Ludah mlüh cun Jukpei mlüh khyüh am thuk, axüisawe naw Pita acua veki tia ami ksing üng, “Käh sü lü, kami veia law kawpi” tia nghui na khaia, khyang nghngih ami jah tüi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Pita cun tho law lü, ami veia cit haki. A pha ja khan ima ami cehpüi; hmeinu naküt cun a peia ngdüi u lü, Dorka naw ami veia a ve ham üng a jah pyana kcue ja jihe jah büktengsak u lü kyapki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sepi, Pita naw ami van kpunga ja lu lawsak lü a mkhuk süm lü ktaiyüki; yawk da nglat lü “Tabitah, tho law” a ti. Acunüng, mdei law lü, Pita a hmu ja tho law lü ngaw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Pita naw a kut säng lü mthoki naw, jumeikie ja hmeinue jah khü lü, akxünga a jah mhnu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 cun Jukpei mlüh üngkae ami van naw ngja u lü khyang khawha naw Bawipa jumk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ita cun Jukpei mlüha mhnüp khawvei savun pyangki Sihmona ima ve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kba cit lü Damatet mlüh pei a pha law üng, khankhawa ka akvai cun angxita a peia vai law sawxat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Sawluh mdeka khana kyu lü, “Sawluh, Sawluh, i vai na na mkhuimkhaki ni?” tia kthai a ngj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wluh naw, “Bawipa, nang u ni?” a ti. “Na mkhuimkha Jesuha ka kyaki ni; tia kthai a ngj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sepi tho law lü mlüh da cita, acunüng na pawh vai ni mtheh khaie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a a hlawnga cit hngakie naw kthai ngja u sepi, u am hmu 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2026-07-09T01:24:34Z</dcterms:created>
  <dcterms:modified xsi:type="dcterms:W3CDTF">2026-07-09T01:24:34Z</dcterms:modified>
  <dc:title>Bible.com.au: Ngsäea Khut 9:1-43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