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presProps" Target="presProps.xml"/>
  <Relationship Id="rId46" Type="http://schemas.openxmlformats.org/officeDocument/2006/relationships/viewProps" Target="viewProps.xml"/>
  <Relationship Id="rId4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2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säea Khut 8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mon ngming nakia khyang mat veki; ani naw, ajana acuna mlüh üng, sui pawh lü Samarih khyange jah cäicatsak khawikia kyaki. “Kei cun khyang sawxat am ni” a t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lüha veki naküt khyang akdik akdäm naküt naw “Ani hin ‘Hlüngtaikia Johit’ tia ngthangkia Pamhnama Johit ni” ti lü a ngthu pyen cun mcek lü ngaik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ui bilaw am, aksoa cäicat kphyaki he a ja bilawh khawha phäha, a ngthu cun aktäa ami münna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Pamhnama pe thangkdaw ja Jesuh Khritawa ngming thangkdaw Philipa pyen ami jum ja, nghnumi kpami Baptican khan lawki h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mon naw pi jum law hnga lü Baptican a kham law päng ja Philipa hlawnga ve lü, müncamkse ja müncamnak a jah pawh cun hmu lü cäik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rusalema vekia Ngsäe naw Samarih hnea khyange naw pi Pamhnama ngthu jumkie tia ami ksing law üng, ami veia Pita ja Johan ami jah tüih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 xawi ani ju pha üng, Ngmüimkhya Ngcim ami yahnak vaia ami jah ktaiyü pe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acun ham üng ta ua khana Ngmüimkhya Ngcim am pha law; Bawi Jesuha ngming am Baptican däk va khan hamkiea kyak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sä xawi naw ami khana ani kut taih ni se, Ngmüimkhya Ngcim yaheiki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Ngsäea kut taiha phäha Ngmüimkhya Ngcim pha lawki ti cun Sihmon naw a hmuh. Acunüng ngui cun Pita ja Johana veia lawpüiki naw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wluh naw Stephen ami hnim vai jah tängpüiki.Sawluh naw sangcime a jah mkhuimkhaAcuna mhnüp üng Jerusalem mlüha veki sangcim cun aktäa mkhuimkhanak kham lawki he; acunakyase, Ngsäe däk ve hüt u se, jumeikie naküt cun Judah ja Samarih hnea ngpyeng hüki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ei pi, khyange khana ka kut taih ngüse, Ngmüimkhya Ngcim ami yahnak thei vaia johit na pe nia” ti lü a jah kthä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bäkhäknak cun a ngui am khyäi khaia a büa phäha, Pita naw, “Na xünak ja na ngui mulaia cit ni se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 mlung Pamhnama hmaia käh ngsungpyunkia kyase, hin üng käh na ngpüi hngaki, na ham pi am ve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na mkhyekatnak ngjut lü Bawipa veia ktaiyüa, acunüng, na mlung üng na ngaihnak ni mhlät khai n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ng cun püi ng’eihnak am bebang lü mkhyekatnaka thawng kyuma na kyaki ti ksing veng” a t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Sihmon naw, nani pyen ka khana am a pha lawnak vaia, nangni naw Bawipa veia na ktaiyü pe nia” ti lü Pita ja Johan a jah mthe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ni xawi naw saksi ja Bawipa ngthu ami ksingsak käna, Jerusalem mlüha citbeki xawi. Ani ceh sawa Samarih ngnam khawhah üng Thangkdaw sangki xawi.Philip ja Ethiopia ngvai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ipaa khankhawngsä mat naw Philipa veia, “Tho law lü Jerusalem üngkhyüh Kaza khawa cehnaka lam üng cita” a ti (Acuna lam cun tuh ta am sumei ti u.)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tho law lü citki. Acua Ethiopia khawa Candace, Ethiopia upki nghnumia khawthem naküt msümcei lü nghnumi awmki cun Jerusalem khawa Pamhnam va hjawkhah khaia citki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glat law be lama, a senghlea khana ngaw lü sahma Hesajah cauk üngka khek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Pamhnam jumkie naw, Stephen cun k’ut u lü, aktäa ami ky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Ngmüimkhya naw Philipa veia, “Cana senghle veia cit lü a hlawnga va vea” a t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Philip cun acuna ngvaia veia va cit lü sahma Hesajaha cauk khe se ngjaki naw, “Na khea asuilam na ksingki aw?” a ti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, “U naw am a na mtheh cun ihawkba ka ksing thei khai ni?” a ti. Acunüng, a veia ngaw hnga khaia Philip cun a khü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Cangcim a khe cun:“Hnim vaia toa mäiha ani cun ami cehpüi; To a mu ami kteih üng käh khihkheh lü a vea mäiha, ani pi käh khihkheh lü veki;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cun hnemnak a khamei üng, am cangkia lei ami mtai pet; u naw pi a mjükphyüi mawng am pyen khawh u, isetiakyaküng khawmdeka ania sak cun päihki” kyaki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ngvai naw Philipa veia, “Sahma naw hin hin ua mawng ni a pyen? Amäta mawng mä, khyang kcea mawng mä? Ni kthäh veng na mtheha” a ti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 naw, thangkdaw cun ahina Cangcim üngkhyüh tünei lü Jesuha mawng cun a mtheh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lam ani ceh k'um üng, tuia venak pha ni se; ngvai naw, “Tenga, hin üng tui ve ve, Baptican kham vaia i naw na kyawhki ni?” ti se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 naw, “Na mlungmthin avan am na jumei üng na kham theiki” ti se; ngvai naw, “Jesuh Khritaw, Pamhnama Cakpaa kyaki ti ka jumki” ti lü a msang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ngvai naw senghle ngdüihsak lü, Philipa dä ngvai cun tui da citki xawi. Acun üng Philip naw Baptican a khamsa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Sawluh naw sangcime aktäa a jah khuimkha, im naküt üng lut hü lü jumeikia nghnumi kpamie jah man lü jah kaih hü lü, thawngim üng a jah khyum.Samarih hnea thangkdaw sangnak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tui üngka naw ani thaw law be ja, Bawipaa Ngmüimkhya naw Philip cun cehpüi. Angvai naw Philip am hmu ti kyaw lüpi jekyainak am amäta lama citbeki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Philip cun Azuk mlüha ngdang law be lü; a ceh sawa acuna mlüh üngkhyüh Ketarih am a pha hama küt üng, mlüh naküt üng thangkdaw sang hüki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pyeng hükia jumkie naw hne naküt üng cit u lü ngthu pyen hüki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 cun Samarih hnea mlüh ktunga ju citki naw, Mesijaha mawng khyange veia a ju py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e naw, ngja u lü Philip naw a mdana müncam phyaki he ami jah hmu üng, a ngthu pyen cun aktäa ami ngai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etiakyaküng, khawksea jah venake ami k'um üngka naw khawyaie ngpyang u lü lut lawki he. A khaw kceke ja xokie pi ami daw law bea phäha kya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mlüh üngkae cun aktäa jekyaiki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2026-05-26T21:45:55Z</dcterms:created>
  <dcterms:modified xsi:type="dcterms:W3CDTF">2026-05-26T21:45:55Z</dcterms:modified>
  <dc:title>Bible.com.au: Ngsäea Khut 8:1-40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