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0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Pamhnam naw vun mawih vaia ngthumkhän pe se; acunüng, Abraham naw Isak ca na lü amhnüp khyetnak üng a vun a mawi pet; acunüng, Isak naw Jakop ca na se, Jakop naw a ca xaleinghngihea vun a jah mawih pet acune cun nglo ngthangkie mi pupae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Jakopa cae naw ami na Josep k’eih u lü Egypt pea ami jawihei; acunsepi, Pamhnam naw vepüi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khuikhanak naküt üng küikyanki. Josep cun Egypt sangpuxanga maa a pha vai üng Pamhnam naw ani üng themnak ja a hmai vainak pe se, Pharo sangpuxang naw Egypt pe ja a im üng ngvai säiha a mca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gypt ja Kanan pe avan üng khawjaw law se, khuikhanak aktäa ve lawki; mi pupae cun ami ei vai i am ta u lü ve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sepi, Jakop naw Egypt pea cang veki tia ksing lü a cae a jah tüih; acun cun ami cehnak akcüksäih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anghngihnaka ami ceh üng, Josep cun a beea üng jah mtheh se; acunüng, Josepa khuiima mawng cun Pharo naw a jah ksing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osep naw a pa Jakop ja a benae naküt a jah khüsak; ami van khyühkip ja hma law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akop cun Egypt pea ju citki; acunüng, ani ja a tucae cun thi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i yawke cun Sikem khawa jah cepüi u lü Abraham naw Sikem khawa Hamoa sanga veia ngui am a khyäiha ng'uhnak üng ami ja k’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Pamhnam naw Abrahama veia khyütam akpha law hlü üng, Jakopa mjükphyüie cun Egypt pea nung mja lawk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a ngthu py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 am ksingkia sangpuxang akce naw Egypt cun up law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i naw mi pupae jah mkhuimkha lü hnasen he pi thi khaia im üngkhyüh a jah xawt tawns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Pamhnama hmaia aktäa ngtokia, Mosi hmi law se, a pa ima khya kthum ami mc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käna ami tawnnaka, Pharoa canu naw lo lü amäta ca vaia a mcahe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Mosi cun Egypt pea ami ksingkhyapnak naküt jah mthei u se, bilawnak ja pyensaknak thei üng be law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m kphyükip a cum üng, a püi Isarele ihawkba vekie ti cun ja va bükteng khaia ngtäng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Isarel khyang mat Egypt khyang naw khuimkha se hmu lü, yungki naw Egypt khyang cun a hn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mhnam naw ani am a khyange jah yung khai tia, a khyange naw ksing khaiea ngai sepi, am ksing 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gawi law be tü üng amimät üngka xawi ngtunngpyei nise jah hmu law lü, ‘Ka püi xawi aw, bengna xawia nani kyaki, ise nani ngtunngpyeiki ni?’ ti lü ja mkhya khaia bü 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püi ngtunpüiki naw Mosi buk lü, ‘Kani khana suki ja ngthumkhyah mkhawnga u naw aning mcawn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taiyü ngvai naw, “Acuna ngthu kcangki aw?” ti lü, Stephen a kthä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üta Egypt khyang na hnima kba na na hnim khaia na büki aw?’ a kthä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 a ngjaka phäha Mosi Midian pea cen lü, acuia cakpa nghngih a can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um kphyükip a nghjawk käna, Sinai mcung pei khawkhyawng khawa meia däiki kpyap üngka naw, khankhawngsä mat a veia ngdang law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i naw acun a hmu üng, aktäa cäi lü bükteng khaia a va k’et üng, Bawipa kthai n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ei cun na pupaea Pamhnam ni, Abrahama Pamhnam, Isaka Pamhnam, Jakopa Pamhnam ni’ ti se, acunüng, Mosi naw kyüh lü am a bükteng d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Bawipa naw, ‘Na khawdawk cän suta; isetiakyaküng na ngdüinak cän hnün ngcimcaiha mdek 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gypt pea ka khyang vekiea ami khuikhanak aktäa hmu veng, ami ngko pi ngja veng, ami jah küikyan khaia ka kyum lawki ni. Tuhkbäih cita, Egypt pea ka ning tüih khai’ a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a Mosi, ‘Kani khana suki ja ngthumkhyah mkhawnga u naw aning mcawn ni?’ tia Isarele naw ami mah cun, kpyapa k'uma a veia ngdang lawkia khankhawngsä naw kpüi se, Pamhnam naw ani kung cun ngvai ja küikyan khaia a tüiha kya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i naw Egypt pe, Mpanglai Sen ja khawkhyawng khawa kum kphyükip üng, cäicatnak vaie ja müncamkse ja pawh lü a ja ngkhah lawpü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rel khyange üng ‘Pamhnam naw kei ana mcawna mäiha, nami benae üngka sahma mat ning ja mcawn pe khai’ ti lü jah mthehki cun acuna Mosi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Stephen naw msang lü, “Ka bee jah ka pae aw, ngai ua, mi pupa Abraham, Haran khawa am a ceh ham üng Mesopotemiha Pamhnama hlüngtainak a veia ngdang law lü,]]></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i cun, khawkhyawng khawa ngkhämkiea veia pi kyase, Sinai mcunga ngthuheipüikia khankhawngsäa veia pi kyase, ja mjükphyüi nakiea veia pi kyase ve lü mimi a jah pet vaia xüngseiki Pamhnama ngthu yahkia kya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ia ngthu cun mi pupae naw käh ngai u lü, ami mlung üng Egypt pea nghlat be vai ngjahlüki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akyase Arona veia, ‘Ja ngkhahpüi khaia mhnam he jah pyan peta; Egypt pe üngka naw jah lawpüikia Mosi ihawkba veki ni am ksing ve üng’ ami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cunüng, seca juktuh pyang u lü, acun cun xüngsei hnimki he naw hjawkhah u lü, amimäta kuta pyang cun ngkengtai u lü hlimtuik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akyase Pamhnam naw akcea ja jah nghlat ta lü, khankhawa aisie jah hjawkhah khaiea a jah pawh; acun cun sahmaea yuknak caup üng:‘Isarel khyange aw, khawkhyawng khawa kum kphyükip üngaxüngksei jah hnim u lü ngkengnak nami bilawh hin kei namina hjawkhahnak am n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ama k'uma veki Moluk mhnam ceh hü lüaisi mhnamRephan pi nami hjawkhah vaia a lup nami pyangki, acunakyase,Babalung pea nami mpya khaia ka ning jah tüih khai’ tia ve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i pupae naw khawkhyawng khawa Mhnama venak vai sam takie. Acun cun Mhnama phäh nami pyan vai cun Mosi üng mtheh kba sam nami taki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cun käna, mi pupaea naw sam cun lo u lü Josuh mah maha cit u lü cehpüikie, acun cun Pamhnam naw ni maa a jah ksät khyangmjüea khawa takie. Acun hin Davita a ve law cäpa acua ve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a Davit cun Pamhnama mpyeneinak yah lü, Jakopa Pamhnama venak vai pyang khaia kthäh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cunsepi, Solamon naw ni im cun a s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 khaw ja na im üngka naw cit lü ka ning mhnuh vaia pea cita” a t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cunsepi, hlüngtai säihkia Mhnam cun khyanga kut am saka im üng am ve khawi; sahma naw pyen lü:]]></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wipa naw, ‘Khankhaw cun ka Bawingawhnaka kyaki, khawmdek cun ka khawpha ka mtaihnaka kyaki, im ia mäih nami na sak hlü peki ni? Ka venaka hnün cun ia mäih n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mäta kut am anaküt ka ja mhnünkia am kya aw?’ ti ve, ti lü a pyen n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tephen naw msu lü, “Nami mlung ngcang ve, Pamhnama ngthu am nami ngjaki, anglät se Ngmüimkhya Ngcim nami mahki; nami pupaea ve ja nami ve täng v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ami pupae naw sahmae am ami khuimkha khawi veki aw? Law khaia Ngsungpyunkia Mpyaa mawng sang lawki he Pamhnama ngsä he jah hnimki he. Atuh pi ani cun phyehei lü nami hnimk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hnama thum, khankhawngsä hea naw ami ning jah pet cän yah u lü am nami läki” a ti.Stephen lung am ami khawngna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cunüng, acuna ngthu cun kawngci khyange naw ami ngjak ja ami mlungso law se, Stephena khana mnicui kyetki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cunsepi, Stephen cun Ngmüimkhya Ngcim am bekia kya lü, khankhawa hang mangki naw, Pamhnama hlüngtainak ja Pamhnama khet lama Jesuh ngdüi se a hm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unüng, Stephen naw, “Teng u.” “Khankhaw nghmawng lü Pamhnama khet lama Khyanga Cakpa ngdüiki pi hmu veng” a t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mimi cun angsanga ngpyang u lü, ami nghnga jah kbümeikie naw, atänga kyaksih u l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braham cun Khalade khaw üngka naw cit lü Haran khawa va veki; acunüng, a pa a thih käna hina atuh nami venak khawa Pamhnam naw a ngkawnsak.]]></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lüh k'um üngka naw akpunga kaih u lü, lung am ami khawng. Saksi vai ami suisake cun Sawluh ngming naki cawngpyang mata khaw kunga ami jah tak.]]></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cunüng, lung am aktäa ami khawng k'um üng, Stephen naw, “Bawipa Jesuh aw! ka Ngmüimkhya labea” ti lü ktaiyük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cunüng, a mkhuk ngdäng lü, angsanga ngpyang lü, “Bawipa aw, hina ami mkhyekatnak cän käh ja thung be kawpi” a ti. Acuna ngthu a pyen päng ja thik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hia ta a venak vai, a khawpa a takeinak vai pi Pamhnam naw am pe; acunsepi, amät ja a ngsawne cäpa khawh a jah pet vaia am a ca ham üng tün lü khyütam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Pamhnam naw, ‘Na mjükphyüie khyanga khawa kum phyakphyü ve khaie, khyanga mpyaa ve u se, jah khuimkha khaie’ tia a py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Pamhnam naw, ‘Amimi jah mpya na khaia khyang mjüe pi kamät naw ami lei ka jah mtai law pe khai. Acun käna lät law be u lü, hina hnün üng na hjawkhah law khaie’ a ti.]]></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2026-05-26T22:25:59Z</dcterms:created>
  <dcterms:modified xsi:type="dcterms:W3CDTF">2026-05-26T22:25:59Z</dcterms:modified>
  <dc:title>Bible.com.au: Ngsäea Khut 7:1-60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