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1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6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tephen cun Mhnama dawkyanak ja johit am be lü khyangea veia cäicatnake ja müncamkse jah pawh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hyang avang, “Sinakok üngka mpya kläte” ami ti cun Kurinih hnea Judahe, Aleksandria hnea Judahe, Kilikih hnea khyange, Asah hnea khyange naw lawsih u lü Stephen cun ami ngcuh lawpü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Ngmüimkhyaa pet themnaka phäh Stephen ngthu a pyen üng am näng khawh 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e ami hlei pyen khaiea; acune naw, “Mosi ja Pamhnam jah kpetnaka ngthu pyen se kami ngjaki” ami ti vaia ami jah kcü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e cun, angvaie ja thum ksinge ami jah ksük, ami mlungso law lü, Stephen cun man u lü kawngcia ami cehpüi 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hlei pyen khaiea ja ksük u se; acune naw, “Hin naw, hina ngcimcaihkia Temple ja Mosia Thum ja kse naki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Nazaret Jesuh naw hina Temple phyeh lü Mosi naw a jah peta thume jah nglatsak khaia a pyen kami ngjaki ni” ami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wngci üng ngawki he naw Stephen cun bükteng u lü, a hmai cun khankhawngsäa hmaia mäiha ami hmu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kuei khai khyü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vei am law ham se, axüisawe nung law u lü, Krik ngthu pyenki Judahe ja Judah ngthu pyenkie cun mtumbäkie. Krik ngthu pyenkie naw kami hmeinue ngcawn ami teyet üng ami jah hawih u ni ami t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ngsä xaleinghngihe naw jumki khyange avan ja khü u lü “Pamhnama ngthu pyen, hawih u lü ngui xüia phäh kami bi hin am daw 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a püie, nami ksunga Ngmüimkhya ja themnak am bekia khyang khyüh xü ua, amimi cun ahin, khut na khaiea kami ja mcawn khai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mäta, ktaiyünak ja ngthu pyennaka khutbi akcün täse kami bi khai” ami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naw avan cun a jah jesak; acunüng, jumeinak ja Ngmüimkhya Ngcim am beki Stephen, Philip, Pyakhaw, Nikanor, Tihmon, Parmenah, ja khyangmjükce Judahea jumnak üng ngpyawtki Antiok üngka Nikolah cun ami jah xü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e cun Ngsäea hmaia ja ngdüisak u se, Ngsäe naw ami kut taih u lü ami jah ktaiyü p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amhnama ngthu cun hnün khawha üng pha hü se; Jerusalema axüisawe aktäa nung law dämdämkie. Acunüng, ktaiyüe üngkae khawha naw jumnak yahkie.Stephen ami ma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2026-05-26T21:44:18Z</dcterms:created>
  <dcterms:modified xsi:type="dcterms:W3CDTF">2026-05-26T21:44:18Z</dcterms:modified>
  <dc:title>Bible.com.au: Ngsäea Khut 6:1-15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