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ita naw, “Na mtheha, khawhmün cun hihah däka aw nani jawi?” ti lü, a kthäh. Acunüng, ani naw, “Ä hihah däka n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Pita naw, “Ise Bawipaa Ngmüimkhya cam khaia nani büki ni? Tenga, na cei k’utkiea khawleh mkawt peia veki, nang pi ni kawt hnga khaie”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üng angxita, a khaw kunga kyu lü thi sawxatki; acunüng, cawngpyange lut lawki he naw thi se hmu u lü, kawt u lü a ceia peia ami k’ut hng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sangcime avan ja acuna ngjakie naküt naw aktäa kyüheikie.Müncamnake ja cäicingnak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hyangea ksunga Pamhnam naw, Ngsäea khyüh müncamkse ja cäicingnak phyaki he khawha, jah biki. Acunüng, ami cun ami ngkhä mlung mat ta u lü, Solamona mkawt ami tia, atänga nghmu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 kce u pi ami veia am ngkhaw dat; acunsepi khyange naw aktäa jah mhlünmtai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Bawipa jumei law kthaikia nghnumie ja kpamie khawha cun ami veia ngkhaw law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Pita cit hü lü a hnge naw a jah hneh vaia am myakie cun lama jah kawt law u lü ihnake ja phakea khana ami jah ta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Jerusalem mlüh pipeia kae am myakie, khawyai ksea jah venake cun jah law püi u lü lawki he; acune cun mya be päihkie.Ngsäe ami jah mkhuimk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taiyü ngvai säih ja a püie Sadukee law u lü ngsä he ami jah ng’eiha phäh ami khana bi vaia ngtängk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ani ja Saphi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sä xawi jah man u lü thawngim üng ami jah khyu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mthana, Bawipa khankhawngsä mat naw thawng ksawhe jah mhmawng law lü akpung da jah cehpüiki n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it ni, temple k'uma ngdüi ni lü, khyangea veia xünnak kthaia mawng va pyen nia”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acuna ngthu ani ngjak ja, khaw thai law üng temple k'uma lut ni lü, jah va mtheimthangki xawi. Acunsepi, ktaiyü ngvai ja a püie law u lü, bawi ja, Judah ngvaie naküt cun kawngcia mkhäm lawki he naw, angsä xawi cun thawngim üngkhyüh ami ja lawpüi vaia thawngim da khyang ami ja tüi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jung ngvaie ami pha law üng thawngima angsä xawi cun am jah hmu u; acunüng, nghlat law be u lü kawngci a ami jah va mth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wngim cun üp yekia ngkhai se, mtätkie pi ksawh peia ngdüi u se kami jah hmuh; acunsepi, kami mhmawng üng, a k'uma u pi am ja hmuh ve üng” ti u lü, ami ja mtheh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temple mtätkie ja ktaiyü ngvaie naw acuna ngthu ami ngjak üng, hikba ngsä hea ve hin i a ngjo ni tia, aktäa cäicingk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khyang mat law lü ami veia, “Teng u, thawngima khyang nami ja khyum xawi naw temple k'uma ngdüi ni lü khyange jah mtheimthang ve ni” a ti l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temple ngvai cun ami khyange am va cit u lü, khyange naw lung am ami jah kawng vai kyüh u lü, angsä xawi cun akdawa ami jah lawpüi be 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ja pha lawpüikie naw, Kawngci ja ktaiyü ngvai säiha hmaia jah ngdüihsak lü ami jah kthä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sepi, khyang mat Anani ngmingnaki, a khyu Saphira am veki xawi; Ani xawi naw khawhnün jawi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ina ngming am käh nani jah mthei ti vai, tia kami ning jah mtheh päng, ngthu nani ja mtheinak cun Jerusalem üng ngthang hüki, “nani pawh cun ngai nia” ti lü a jah pyen. Ania thinak hin keimi khana nani phaw lawsak vaia nani pawhki 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sepi, Pita ja ngsä kcee naw, “Khyanga pyen kami ngaiha kthaka Pamhnama pyen ni kani ngai khaw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ngmi naw Jesuh kutlamktung üng taih u lü, nami hnim cän kami pupaea Pamhnam naw mtho be pängki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i cun Pamhnam naw khawngmang ja küikyankia ve khaia Isarele ami mkhyekatnak üngkhyüh ngjut be lü ja mhlät khaia a khet da mhlünmtai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a saksia kani kyaki ni; Ngmüimkhya Ngcim, Pamhnam bänak cun ani kcangnakia phäh n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acuna ngthu kawngci vawne naw ami ngjak üng, ami mlungso law se, Ngsäe cun jah hnim law hlük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sepi, Kawngci üngka khyang, a ngming Kamaleilah naki, Phariseea thum ksingki, khyange naküt üng a ngming ngthangki cun ngdüi law lü angsä xawi cun ami jah khyah be vaia a jah mth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Kawngcia veia, “Nangmi Isarel khyange aw, hin xawia khana nami pawh vaia nami bü cän cäi lü ngai ma u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hlana pi, Theuhdah naw, ‘Kei khyang sawxat am ni’ ti lü ve se; a veia khyang khawha, phyakphyü bang a veia ngdawn vaikie. Acunsepi ani cun hnim u se, a ngthu läkie naküt pi avan cencawn hü päih u lü, ia am kya bekie 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ia ve käna, ngming yu u lü ami mkhäm k'um üng, Kalilea ka Judah naki ve law beki; a veia khyang khawhah citkie. Acunsepi, ani pi thi se, a hnu läkie avan khyük päihk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khyua ksinga khawhnün phu avang thup lü, avang däk lawpüi lü Ngsäea khaw kunga a tak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akyase, atuh ka ning jah mtheki, hina khyange käh ja pana u, ani büa ve u se; ani mkhyäp ja ani bilawh, khyanga pawh sawxata akya üng amdanga khyük be sawxat khai 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sepi, Pamhnama bilawha, akya üng, am jah näng thei uki; am acunüng, Pamhnam nami tukia ksaia nami kya khai ni”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acuna pyen cun ngaisim u lü, angsä xawi cun jah khükie naw ami jah kpai; ami ja kpai päng üng Jesuha ngming am ngthu käh sang hü be ti khai xawia ami ja khyah b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Kawngci üngka naw cit be ni lü, acuna Jesuha phäh luthui hmaisetnak khamei khaia ani nglawia phäha, aktäa jek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üng, amhnüp tä se, temple ja khyangea ima, Jesuh Mesijah mawng cun jah mtheimthang lü sangk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sepi, Pita naw, “Anani aw, Ngmüimkhya Ngcim na mhlei na khai ja, khawhnün phu avang na mji khaia, ise khawyam naw na mlung üng bi a b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khawhnün cun a ve ham üng na kaa am kyaki aw? Na jawih käna a phu haw na kaa am kya se aw? Ise hikba na ngaiki ni? Khyang na mhleiki am ni, Pamhnam na mhlei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Anani naw acuna ngthu a ngjak ja kyu lü thiki; acunüng, ksingkie naküt cun aktäa kyühei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cawngpyange naw ngdüi law u lü, a yawk hlawp u lü kawtkie naw ami va k’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käna, naji kthum bang anghjawk ja, a khyu i am ksing lü, lut lawki.]]></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2026-06-16T00:47:45Z</dcterms:created>
  <dcterms:modified xsi:type="dcterms:W3CDTF">2026-06-16T00:47:45Z</dcterms:modified>
  <dc:title>Bible.com.au: Ngsäea Khut 5:1-42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