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slide" Target="slides/slide39.xml"/>
  <Relationship Id="rId42" Type="http://schemas.openxmlformats.org/officeDocument/2006/relationships/slide" Target="slides/slide40.xml"/>
  <Relationship Id="rId43" Type="http://schemas.openxmlformats.org/officeDocument/2006/relationships/presProps" Target="presProps.xml"/>
  <Relationship Id="rId44" Type="http://schemas.openxmlformats.org/officeDocument/2006/relationships/viewProps" Target="viewProps.xml"/>
  <Relationship Id="rId45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84835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säea Khut 4:1-3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NT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ita naw Ngmüimkhya Ngcim am be lü ami veia, “Khyanga, mkhawnge ja ngvaie aw,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khaw kxo mdaw be üng, ‘Hin hin ise daw law beki ni?’ tia tungawi keini nami jah kthäh üng,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ami ngkhä naw ksing ua, Isarel khyange naküt naw pi ksing u se, Nazaret Jesuh Khritaw kutlamktung üng nami taih, Pamhnam naw thihnak üngka naw a mthawh be, ania ngming am, hin üng nami hmaia mya lü ngdüiki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h mawng Cangcim naw a pyen ta, imsae naw ami hawiha lung cun akyäp säiha thawn law be khai, a ti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üikyannak hin ani üngkhyüh ni a law, khankhawa kea jah küikyan khaia ania thea ta Mhnam naw u pi am pe.”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üng kawngci üng ngpüikie naw Pita ja Johana ani lingnak jah hmu u lü, ca am ksingki xawi, khyang sawxat xawi tia ami ja ksing üng, aktäa cäikie; ani xawi cun ajana Jesuh hlawnga ve khawiki xawi tia ami jah ksing law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üng, Pita ja Johan naw ani mdaw be cun ani hlawnga ngdüi se ami hmuh ua kyase, ipi am pyen thei u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akyase kawngci k'um üngkhyüh jah ksät u lü ami mät ngthähngkhyahkie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Hin xawi hin ihawkba mi jah pawh vai u ni? Müncam phya kcangki pawhki xawi ni tia, Jerusalem mlüha veki avan naw ksingkie; mimi naw pi mi ksingki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sepi, khyangea veia am ani jah mtheh hü vaia, atuh üng tün lü, ua veia pi hina Jesuha ngming üng käh ani jah mtheh hü vai ja mi jah pawh vai u ami ti.”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ita ja Johan ami jah man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üng, Pita ja Johan jah khü u lü, Jesuha ngming pyen lü käh ani jah mthei vaia ami jah mtheh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sepi, Pita ja Johan naw ami msang ta, “Pamhnama hmuha Pamhnama ngthu ngaih hin dawki aw, nangmia ngthu ngaih hin daw bawk khai aw ti cun ngai sum u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ini ta kani hmuh ja kani ngjak cun am pyen lü am ve thei ni ngü” ani ti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üng, kawngci ngvaie naw jah mkyüh kse hlen be tü u lü, ami jah mhlät be. Acunüng, ani bilawha phäha khyang naküt naw Pamhnam mküimtokie; khyangea phäha ami jah khuimkhanak vaia am hmu lü vekie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üncam phya khaia ani mdaw be cun kum kphyükipa kthaka dämkia kyaki.Jumeikie lingnak vaia ktaiyükie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üng, Pita ja Johan cun ani lät be ja, ani püiea venaka cit ni lü, ktaiyüe ngvaie ja angvaie naw ani veia ami pyen naküt ani ja mtheh be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üng, acun ami ngjak üng, atänga Pamhnama veia ami ktaiyü ta, “Bawipa aw, nang khankhaw, khawmdek ja mlik tui ja a k'uma veki naküt mhnünkia na kyaki;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ang naw, Ngmüimkhya Ngcim am, na mpya Davit kami pupa naw a pyen ta, ‘Ise khyang mjü kce ami mlungsoki? Ise khyange naw, am ngtähkia ngaikie ni?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hawmdek sangpuxange ja jah upkie naw atänga ngkhyum u lü, Bawipa ja Mesijah cun jah ngtük ngkhaih püikie ni’ a ti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Hina mlüh üng na mpya ngcim Jesuh, Mesijaha na mcawn hneng u lü, Herod ja Pontas Pilat cun khyang mjü kcee ja Isarele akcanga ngkhyumkie ni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ita ja Johan naw khyangea veia ngthu ani pyen k'um üng, ktaiyüe, Temple mtätki ngvaie ja, Sadukee cun ani veia pha lawki he,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wn law khaia na khyaihnak ja na ngjak'hlüa ajana na mhnün päng cän pawh khaiea atänga ngcun lawki he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üng, Bawipa aw, atuh ami jah mkyüh hin büktenga; na mpya xawi hin lingnak am na ngthu jah pyensaka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hyange jah mdaw be khai xawia, nang naw na kut säng lü; na mpya ngcim Jesuha ngming am, müncamnak ja cäicatnak jah pawhsak kawm pi” tia, ktaiyükie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üng, acukba ami ktaiyü law päng ja, ngkhäm u lü, ami venak cun ngsün lawki. Ami van Ngmüimkhya Ngcim am be law u lü Pamhnama ngthu cun ling lü sangkie.Jumeikie naw ami tak ng’yetkie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üng, jummeikia khyange cun, mlung mat takie. U naw pi ami ka üng ka kaa ni am ti u. Ami tak cun avan naw ng’yeteikie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üng, ngsä he naw johit däm üng Bawi Jesuha thawnak be cun saksi na u se; ami khana dawkyanak Mhnam naw jah peki.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üng, ami veia hlükawki u am ve; ime ni, laie ni, jah takie naw jawi u lü, ami jawiha phu ja lawpüi u lü,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sä hea khaw kunga, jah ta law u se, hlükawki üng ahlükawa kba ami jah yet.]]>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üng, Josep, Kuparuh khaw khyang, Levih paca, ngsä he naw Banabah ami ti, (Acun cun “ngjuktha jah pe theiki”) naw,]]>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lo jawi lü, a yah ngui cun law püi lü, ngsä he üng a jah ap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hyang ani ja mthei ja, Jesuha phäha khyang kthi a thaw bea ngthu ani pyena phäha, ami mlung aktäa am je.]]>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a man u lü, mü lama akyaa phäha, ngawi cäpa thawngim üng ami ja khyum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sepi, ngthu ngaikie jumei u lü; acune cun thawngmhma bang lawki h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üng, a ngawia, Judah mkhawnge, ami ngvaie, thum ksinge Jerusalema ngbäm lawki h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mimi cun ktaiyü ngvai säih Anna, Kaiphah, Johan, Aleksanda ja, ktaiyü ngvaia a pacae naküt üng nghmuki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ita ja Johan cun anglunga jah ngdüihsak u lü, “Ihawkba ahin nani pawh ni. Ia johit ja ua ngming nani sumei ni” ti u lü ami jah kthäh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2">
  <a:themeElements>
    <a:clrScheme name="Theme1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40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2026-05-26T21:48:05Z</dcterms:created>
  <dcterms:modified xsi:type="dcterms:W3CDTF">2026-05-26T21:48:05Z</dcterms:modified>
  <dc:title>Bible.com.au: Ngsäea Khut 4:1-37 (DNT)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