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tho law lü, ngdüi lü a khaw am citki. A khaw am cit hü lü, ju jawng hang jawng lü, Pamhnam a mhlünmtai maha Temple k'uma lut ha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khaw am cit hü lü, Pamhnam a mhlünmtai cun khyange naw hmu u lü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Temple mkawt ngto ami tia peia kthähei lü ngaw khawiki tia ksing u lü; ania mawng cun aktäa cäicatnak u lü vekie.Templea Pitaa ngthu pye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aw daw beki naw Pita ja Johan a jah man k'um üng, khyang naküt cun aktäa cäi u lü Solamona ngvawng mkawt ami tia hnün, ami veia dawng lawki h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acun a hmuh ja khyange ja msang lü, “Isarel khyange aw, hin hin ise aktäa nami cäinaki ni? Kamimäta khyaihnak ja kamimäta binak thei am ani cit thei khaia kami pawhkia mäiha i se nami ngaiki ni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, Isak ja Jakopa Pamhnam, mi pupaea Pamhnam naw, a mpya Jesuh cun mhlünmtaiki ni; ani cun nami ja mansak, Pilat naw mhlät vai a ti üngpi am nami täng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ngcim lü dawki ni lüpi nami mahkie, Khyang ngcimcai ja khyang ngsungpyun am ngai u lü, khyang hnimki mhlät vaia ksaia Pilat nami kthäh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Xünnaka Bawi cun nami hnimki; acunsepi Pamhnam naw thihnak üngka a mthawh be ni; acun saksia kami kya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ngming naw ni hina akxo cen kyanak a pet ve. Nami hmu ja nami ksing hin Jesuha ngming jumnak ka phäha ni akya ve. Tuhkbäih nami hmu thei hin Jesuh üng jumeinaka phäha ni akya 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a benae aw, nami ngvaie naw am ami hnaläüa phäha ami pawha mäiha, nami naw pi am ami hnaläü ka ksing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awkse mdaw bea maw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Pamhnam naw sahmae naküt üng, Khritaw naw khuikhanak a khamei vaia ngthu ana pyen law cen, acukba küm lawsak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mkhyekatnake ja mkhyünak vaia ngjut u lü nghlat be ua, acunüng, Bawipa naw nami mkhyekatnak ning ja mhlät kha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müimkhya kyanak akcün Bawipa üngka naw pha law se, nami phäha a mcawn päng Mesijah Jesuh cän tüi law kha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mhnam naw a sahma ngcimea mpyawng üng ajana a na jah pyen lawe, avan akthaia pyannak bea kcün am a pha hama küt üng, khankhawa ani cun a veia vepüi ma kha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i naw, ‘Bawipa nami Pamhnam naw, keia mäi sahma mat nangmi üngka ning jah tüih law pe khai; ani naw nami veia ngthu a pyen naküt cun nami ngaih pet khai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u pi, acuna sahma a ngthu käh ngaiki naküt cun, Pamhnama khyang üngka naw mkhya lü, mkhyüha kya khai’ a t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hma Samuilah üng tün lü, ak’hnu säiha ngthu pyenkiea sahmae cäpa, ami van naw atuha akcüna mawng cun a na pyen khawiki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 Pamhnam naw nami pae am a na pyen law, sahmae ja ngthumkhäna caea nami kyaki ni; Pamhnam naw Abrahama veia, ‘Nanga ngsawn am khawmdek khyange naküt jodawnak am be khaie tia, nami pupaea veia a jah ngthumkhä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 Mpya cun xü lü nami veia a tüih law ma, acun naw nami mkhyenak nglata u lü jodawnak ning jah pe khaia kyaki ni” tia khyangea veia a py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ja Johan cun mü lam naji kthum üng ktaiyü khaia ktaiyünaka kcün üng Templea citki xaw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mat a hmi law üng tün lü xoki ami kaw law. Temple k'uma lutkiea veia kthähei khaia, mkawt ngto ami tia peia, amhnüp tä se ami vesak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Pita ja Johan Temple k'uma lut hlüki xawi ja hmu lü, ani veia kthähei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Johan naw ani bükteng, cun üng, Pita naw, “Ja büktenga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i naw ani veia icamä yah khaia ngai lü, ja han bükteng 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, “Ngui ja xüi am ta üng; acunsepi ka tak ka ning pe khai: Nazaret Jesuh Khritawa ngming üng na khaw am ngdüi lü cita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a khet kut man lü mtho se; acun ja angxita a khaw xawi ja a khawmike cun kthamah law bek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2026-05-26T21:47:43Z</dcterms:created>
  <dcterms:modified xsi:type="dcterms:W3CDTF">2026-05-26T21:47:43Z</dcterms:modified>
  <dc:title>Bible.com.au: Ngsäea Khut 3:1-26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