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2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säea Khut 3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cun tho law lü, ngdüi lü a khaw am citki. A khaw am cit hü lü, ju jawng hang jawng lü, Pamhnam a mhlünmtai maha Temple k'uma lut hak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 khaw am cit hü lü, Pamhnam a mhlünmtai cun khyange naw hmu u lü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cun Temple mkawt ngto ami tia peia kthähei lü ngaw khawiki tia ksing u lü; ania mawng cun aktäa cäicatnak u lü vekie.Templea Pitaa ngthu pyen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haw daw beki naw Pita ja Johan a jah man k'um üng, khyang naküt cun aktäa cäi u lü Solamona ngvawng mkawt ami tia hnün, ami veia dawng lawki h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 naw acun a hmuh ja khyange ja msang lü, “Isarel khyange aw, hin hin ise aktäa nami cäinaki ni? Kamimäta khyaihnak ja kamimäta binak thei am ani cit thei khaia kami pawhkia mäiha i se nami ngaiki ni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, Isak ja Jakopa Pamhnam, mi pupaea Pamhnam naw, a mpya Jesuh cun mhlünmtaiki ni; ani cun nami ja mansak, Pilat naw mhlät vai a ti üngpi am nami tängk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cun ngcim lü dawki ni lüpi nami mahkie, Khyang ngcimcai ja khyang ngsungpyun am ngai u lü, khyang hnimki mhlät vaia ksaia Pilat nami kthähk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Xünnaka Bawi cun nami hnimki; acunsepi Pamhnam naw thihnak üngka a mthawh be ni; acun saksia kami kyak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a ngming naw ni hina akxo cen kyanak a pet ve. Nami hmu ja nami ksing hin Jesuha ngming jumnak ka phäha ni akya ve. Tuhkbäih nami hmu thei hin Jesuh üng jumeinaka phäha ni akya v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ka benae aw, nami ngvaie naw am ami hnaläüa phäha ami pawha mäiha, nami naw pi am ami hnaläü ka ksingk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hawkse mdaw bea mawng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 Pamhnam naw sahmae naküt üng, Khritaw naw khuikhanak a khamei vaia ngthu ana pyen law cen, acukba küm lawsaki n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nami mkhyekatnake ja mkhyünak vaia ngjut u lü nghlat be ua, acunüng, Bawipa naw nami mkhyekatnak ning ja mhlät kha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Ngmüimkhya kyanak akcün Bawipa üngka naw pha law se, nami phäha a mcawn päng Mesijah Jesuh cän tüi law kha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Pamhnam naw a sahma ngcimea mpyawng üng ajana a na jah pyen lawe, avan akthaia pyannak bea kcün am a pha hama küt üng, khankhawa ani cun a veia vepüi ma kha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i naw, ‘Bawipa nami Pamhnam naw, keia mäi sahma mat nangmi üngka ning jah tüih law pe khai; ani naw nami veia ngthu a pyen naküt cun nami ngaih pet khai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u pi, acuna sahma a ngthu käh ngaiki naküt cun, Pamhnama khyang üngka naw mkhya lü, mkhyüha kya khai’ a ti n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hma Samuilah üng tün lü, ak’hnu säiha ngthu pyenkiea sahmae cäpa, ami van naw atuha akcüna mawng cun a na pyen khawiki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ngmi cun Pamhnam naw nami pae am a na pyen law, sahmae ja ngthumkhäna caea nami kyaki ni; Pamhnam naw Abrahama veia, ‘Nanga ngsawn am khawmdek khyange naküt jodawnak am be khaie tia, nami pupaea veia a jah ngthumkhä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naw a Mpya cun xü lü nami veia a tüih law ma, acun naw nami mkhyenak nglata u lü jodawnak ning jah pe khaia kyaki ni” tia khyangea veia a pye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Pita ja Johan cun mü lam naji kthum üng ktaiyü khaia ktaiyünaka kcün üng Templea citki xaw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mat a hmi law üng tün lü xoki ami kaw law. Temple k'uma lutkiea veia kthähei khaia, mkawt ngto ami tia peia, amhnüp tä se ami vesak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naw Pita ja Johan Temple k'uma lut hlüki xawi ja hmu lü, ani veia kthäheik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 ja Johan naw ani bükteng, cun üng, Pita naw, “Ja büktenga” a t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ni naw ani veia icamä yah khaia ngai lü, ja han bükteng se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 naw, “Ngui ja xüi am ta üng; acunsepi ka tak ka ning pe khai: Nazaret Jesuh Khritawa ngming üng na khaw am ngdüi lü cita” a t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 naw a khet kut man lü mtho se; acun ja angxita a khaw xawi ja a khawmike cun kthamah law beki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2026-08-01T05:42:20Z</dcterms:created>
  <dcterms:modified xsi:type="dcterms:W3CDTF">2026-08-01T05:42:20Z</dcterms:modified>
  <dc:title>Bible.com.au: Ngsäea Khut 3:1-26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