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a Puhbaliha pa mhnatei lü a khawn pi msawi se a ihnaka veki. Pawluh a veia lut lü, a khana a kut mtaihki naw, ktaiyü pe se mya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kba a thawn law ja, acuna kyawn üngka khyange am myaki law u se a jah mdaw b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ee naw, aktäa letsawng ami jah pet; mlawnga khana kami hlükaw naküt cun ami jah pet.Malitah üngkhyüh Roma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 kthum Aleksandria mlüh üngkhyüh mlawng “Mhnam Ngphi” ngming naki am kami ceh käna, khawsik khyaa kyase Malta kami awm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rakuh mlüha pha u lü, acua mhnüp kthum kami awm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 mlüh üngka naw cit u lü Rekon mlüh kami phaki. Angawi üng, cum khawkhi law se, mhnüp nghngihnak üng Pawtajolih mlüh kami ph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a jumeikie jah hmu u lü, ami veia mhnüp khyüh kami ve khaw ami jah nghuinak. Acukba cu Romah mlüh da kami law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omaha veki jumeikie naw kami mawng ksing u se, acun üngka naw, Apijah jawihtuknaka hnüna khyüh thukia law u lü, khina kainak hnün kthuma venak cäpa jah na do lawki he. Pawluh naw jah hmu se Pamhnam je na lü a ktha ve lawki.Romaha Pawluha maw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omaha kami pha üng, Pawluh cun yekap mat naw k'äih lü amät ami ves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hnüp kthum käna Pawluh naw, ngnama Judah ngvaie cun jah khü lü ngkhyumkie. Ami ngkhäm law üng Pawluh naw ami veia, “Ka püi Isarele aw, mi khyange ja mi pupaea thum am ka jah lümkanki, cunsepi, thawng üng na khyum u lü Jerusalem üngka naw Romahe kut üng ami na mhjum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litah mlüha pek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omah khyange naw na kthäh u lü, thihnak vai hlawka ka bilawh i am hmu u se, ami na hlät be vai ami täng ky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unsepi, Judah khyange naw am täng u lü, Empero Sangpuxanga veia ka ngdang khaia amthuia ami na pawh. Ka khyange cun am jah mkatei v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nangmi ning ja hmu lü, nami veia ngthueipüi vaia ka ning jah khü ni. Isarele naw ami äpei khyanga phäh kei hin mthiyüi am ami khih ni”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imi naw a veia, “Na mawngma Judah hne üngka naw ca am ami yahki, mi khyang u pi hia law lü na khana am dawki mawng cun pi am pyen law 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sepi, na ngpüinak mawng cun hnün naküta khyange naw ksekhanakie kyase na cungaih cun keimi naw pi kami ngai hlükie ni” ami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khaw mhnüp tamkie. Acuna mhnüp a pha law üng Pawluh venak ima khyang khawha lawki he. Angawi lam üngkhyü tünei lü mü vei cäpa Pamhnama khyawng pe cun Mosia Thum ja sahmaea yuknak üngka Jesuha mawng khe lü khyange cun a jah ksingsak vaia jah mtheh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vang naw a ngthu pyen jum u se, avange naw am jum 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üng, käh ngkhawt law u se, Pawluh naw ngthu mat a pyen käna cit bekie. A ngthu pyen cun hina kyaki; “Ngmüimkhya Ngcim naw sahma Hesajah üngkhyüh nami pupae veia a pyen hin ihlawka cangk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na khyangea veia cit lü va pyena, akcanga nami ngai khai, acunsepi a suilam am ksing u. Akcanga bükteng u lü pi, am hmuh thei 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etiakyaküng ami mlung nghmüp lü ami nghnga pi kdenkie lü ami mik pi kbawmkie. Acukba käh thawn lü ami mik naw hmu lü ami nghnga naw pi ngjak khai kyaw. Ami mlung pi ksing u lü kei da nglat law lü ka jah myasak khai ti lü Pamhnam n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ui pei cun akdima kami pek käna, khaw kawng cun Malitah ngming nakia kami ksing l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Pamhnama küikyannaka ngthu cun Khyangmjükceea veia jah tha lü ami naw cungai khaie” akpäihnak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 ngthu a pyen päng ja, Judahe amimät naw ngcuh u lü cit bek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wluh cun kum nghngih acua amät im ngvat lü, a veia lawki he naküt cun akdawa jah dokham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mhnama khyawngpe ja Bawia Jesuh Khritawa mawng cun lingnak am sangkhap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aw a lü, khaw sik se, acuna khyang jah mhlänakie. Khaw a lü khaw sik se, khawmahe naw mei tik u lü kami van jah na dok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wluh naw thing pawk mkhäm lü, mei am a tih üng ngling law se, kphyu lut lawki naw, a kut cui lü a ven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hyange naw, kphyu cun hmu u lü, “Hina khyang hin, khyang hnimkia kya kung ve, tui üng lät sepi, Phu sui beki naw a xüng vai am ti ve” ami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Pawluh ia am thawn lü kphyu cun mei üng a khy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imi naw cun, a pumsa hngawh ta ngphyüng law se, thi lü kyu law khaia ami ngai; acunüng pi khawvei ami k’ä ih käna ia pi am veki tia ami ksing üng, ami mlung nglat se, “mhnama kya ve” ami ti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 hnün peia, acuna lai ka nakia ngvai säih, Puhbalih ngming naki naw ja je na lü, mhnüp kthum a ja khinnak.]]></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2026-07-09T01:24:26Z</dcterms:created>
  <dcterms:modified xsi:type="dcterms:W3CDTF">2026-07-09T01:24:26Z</dcterms:modified>
  <dc:title>Bible.com.au: Ngsäea Khut 28:1-31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