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presProps" Target="presProps.xml"/>
  <Relationship Id="rId51" Type="http://schemas.openxmlformats.org/officeDocument/2006/relationships/viewProps" Target="viewProps.xml"/>
  <Relationship Id="rId5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57658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gsäea Khut 27:1-4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Va thäihca u lü, Laseah mlüh üngkhyüh am thuki Sep Habar ami tia hnün anänga kami pha lawk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hnüp khawvei sumei lü, mlawng am msu lü ceh vai a kyühksea phäha, Thawngnaka Mhnüp pi a khe päng. Pawluh naw jah mcäi lü,]]></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hyange aw, atuh mlawng am mi cehta, mlawng ja khawhthem he ami khyüh päih däka am kya lü, mi xünnak pi khyük khaia hmu veng” a t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cunsepi, yekap ngvai naw Pawluha pyen am kcang na lü keptin ja mlawng maha pyen a jah kcangna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cuna tui kam cun khawksik khya üng venaka am daw se, cit be tü u lü, Phonenih pha vaia kami kthanaki, a thawn khawh ta acua khawksik khya kami sumei khai kami ngtängki. Phonenih tui pei cun Kareta ve lü, nghngi kyak ja cuma keh, nghngi kyak ja sipa keh da pi kyase ma na hüki.Mpanglai khana Khawkhiks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het da khawkhi nghäi ngtün lü khi law se, khyange naw ami ngaia kba thawn khaia ngai u lü, kpunnak yüi kaih lü Karet tui kam da citki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cunsepi, asäng üng, Püi Khawkhi ami tia khawkhi cun kyawn da aktäa khi lawk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lawng a cut law üng, mlawng naw khawkhi am näng se, kami ktha päih lü khawa a khinak da a jah ceh hüpü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ladeh ngming nakia kyawna kami ngtunjinnak vai kami hmuki. Mlawng käh a pyak vaia ngyan üng kami pawhk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lawng cun jän kaihca lü khäng khaia yüi am ami kphung. Acunüng Libya kawnga khana a ngtaih vai kyüh u lü, jih ja nemsak lü khawkhia a jah cehnak püia kami citk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wluh mlawng am Romaha citk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gawi üng khawkhikse khi law se, mlawng üngka phüie cun tui üng ami ja taw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 ngawi be tü üng, ami naw mlawng üngka phüie cun ami jah tawn be tü.]]></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haw mhnüp khawvei nghngi ja aisie pi käh ngdang lü khawkhi naw jah mnawk hü se, kami lät khai pi am kami ngai tik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hawvei ei kaa kami ve käna, Pawluh ami ksunga ngdüi lawki naw, “Khyange aw, asüa, ka pyen ngai u lü, Karet üngka naw käh mi lawa ta, ahikba pyaknak ja sungpyamnak am mi khamei khai sü.]]></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cunsepi, atuh ning jah nghui na veng, ling u lü ve u, mlawng däk khyük lü, nami xünnak am khyük, a t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setiakyaküng, tuh mthana, ka jumei ja ka hjawkhah, Pamhnama khankhawngsä mat ka veia law lü,]]></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Pawluh aw, käh cäia! Empero Sangpuxanga hmaia na ngdüi khai, Pamhnama dawkyanak naw na jah ngkhapkie sak cän jah mpyenei v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cunakyase, khyange aw, ling ua, a na mtheha mäiha kya khai tia Pamhnam ka jumk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cunsepi, tui kam mat mata mi ngtaih khaie” a t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cunüng, mthan xaleikphyü üng, Adih Mpanglaituia khawkhikse naw a jah mnawk hü. Mthan nglunga yekape naw keimi cun kawng da kami ng’et lawki tia cam hü u lü ami ksing law.]]></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talia mlawng am ceh vai ami mkhyah law ja Pawluh ja thawng kyum avange cun Julijah ngmingnaki, Romah yekap üngka ngvai üng a jah mhjum, “Acun cun sangpuxang yekappä ngvai ami t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cunüng, tuia a thuk cam tü se, lam mku lawkia ami ksing. Asäng nghjawk se ami cam be üng, lam xaleimhma law se ami ksing.]]></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Lung a suk vai kyühei u lü, mlawnga ngmei da mthimhjum phyü ju khya u lü, khawa thaih law hlah vaia kami ktaiyüki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Mlawng mawngkie naw, mlawng cun centak vaia ngtäng u lü mlawnga ma mthimhjum khyakia ngsaih u lü mlawngca cun tui üng ami ju khyak.]]></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cun ja, Pawluh naw yekap ngvai ja yekapea veia, “Mlawng mawngkie mlawnga khana am nami ve ta am lät uki” a ti.]]></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Yekape naw, mlawngca khihnaka yüie cun, jah cap pat lü, mlawngca cun ami khya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Khawthaih law hlü ja Pawluh naw, ami van naw ei ami ei vaia a jah nghuinak. “Tungawi, mhnüp xaleikphyü law pängki, i am ei u lü ei kaa nami veki.]]></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cunakyase, ning jah nghui na veng, nami xün vaia i mä ei ua. Nami lusam matca pi am khyük khai ni” a ti.]]></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cun a pyen law päng üng, Pawluh naw muk lo lü, Pamhnama veia jenak mtheh lü khyangea hmaia; mu cun boki lü a ei.]]></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mi vana cäicingnak dim law lü ami ei pi ei law hngaki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cuna khyange cun phya nghngih ja khyühkip ja khyuk mlawnga khana vek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dramutiha mlawng üngka naw, Asah hne üngka tui pei üngkhyüh ngtünei lü athuknaka kami ciki. Maketawnih hnea ka Aristakhas, Thesalonikah mlüh üngka kami hlawnga veki.]]></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van naw kami ei law käna, mlawng hang khaia kyung cun mpanglai üng kami jah tawn.Ami Mlawnga seta mawng]]></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Khawa thaih law üng, acuna kawng cun mlawng mawnge naw am ksing u, lüpi tuikam cun ksing u lü mlawng cun acua ngdüi khaia ami pawh vaia ngtün lawki h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cunüng, mthimhjum ja mawngnak ami jah kunnak yüi cun ja mawi pat u lü, tui üng ami mcum. Acun kung üng, jih ja khihnaka yüie cun ja kphyawtkie naw, a ma lama jinu cun khawkhi naw a hmut vaia häi u lü tuikam da citki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cunsepi, mlawng naw mdih su se, mlawnga lu da cun ngtangei lawki, mlawnga ngmei da cun tuiyüi a kyan lawa phäha pyakeiki.]]></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Yekape naw thawng kyume cun tui jawh u lü ami cen vai kyühkie naw jah hnim vaia ami bü law.]]></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cunsepi, yekap ngvai naw Pawluh a yun vai täng lü, acun ami hnim vaia ami tün cun a jah mkhyawh. Tui jawh theiki naküt cun tui üng kco u lü, kawng da ami jawh ma vaia,]]></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vange cun, thing pheka khana, avang mlawnga mtimteea khana pek law khaiea a jah mtheh. Acunüng, kami van kawnga phyawn lü kami pek päihki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gawi üng, Sidon kami phaki. Julijah naw Pawluh mceh na lü a khyah, a püiea veia cit se a püie naw hlükawki ami pet vaia a cehsa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cun üngka naw, tui üng kami cit beki, khawkhi naw akceha jah cehsak se, Kuparuh kyawn da kami citk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ilikiha ja Pampuliha pei tui kami khe käna, Lukia hne, Muraha kami phak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cua yekap ngvai naw Aleksandria üngkhyüh Itali cit khai mlawng hmu lü; a jah ngcumsa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hnüp khawvei angpäicaa cit u lü akpäihnaka Kanidah mlüh kami phaki. Khawkhi am daw se, Karet kyawn cit lü Kep Salmonih ami ti khe lü kami citkie.]]></a:t>
            </a:r>
          </a:p>
        </p:txBody>
      </p:sp>
    </p:spTree>
  </p:cSld>
  <p:clrMapOvr>
    <a:masterClrMapping/>
  </p:clrMapOvr>
</p:sld>
</file>

<file path=ppt/theme/theme1.xml><?xml version="1.0" encoding="utf-8"?>
<a:theme xmlns:a="http://schemas.openxmlformats.org/drawingml/2006/main" name="Theme49">
  <a:themeElements>
    <a:clrScheme name="Theme4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2026-07-09T01:25:11Z</dcterms:created>
  <dcterms:modified xsi:type="dcterms:W3CDTF">2026-07-09T01:25:11Z</dcterms:modified>
  <dc:title>Bible.com.au: Ngsäea Khut 27:1-44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