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7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2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naw a cangnaka ngthu pyen lü, “Judahea thuma khana pi kyase, Pamhnama temple khana pi kyase, Romah Emperoa khana pi kyase, katnak ka pawh i am ve naw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Festuh naw, Judahea khana a ngminga kdaw vai ngja hlü lü, Pawluh üng “Jerusalema hang cit lü, acuia ka hmaia hina mawng mtai vai na ngaiki aw?” ti lü, a kthä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naw, “Romah Emperoa ngthumkhyahnaka hmaia ka ngdüi hlüki ni; Judahea khana katnak i am pawh ni se, acun cun nang naw haw angsinga ksing ye lü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m lümkan lü, thihnak vaia katnak ka pawh üng ta ka thih vai pi am ma nawng; acunsepi, hinea ami na khyaknak aphung i am a ve üng, u süm naw ami veia käh na pe thei khai. Romah Emperoa veia ka ngdüi khai”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stuh naw a ngthumkhyahpüie a ja ksük käna, “Romah Emperoa veia ngsut khaia bü veki, Emperoa veia na ngsut law mkyäi khai ni” ti lü a msang.Akipah ja Berania hmaia Pawluh ngdüiki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sawkca käna, sangpuxang Akipah ja Berani cun Ketarih Mlüha ngsut law ni lü, Festuh ani hnukset la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hnüp khawvei acuia veki xawia kyase, Festuh naw Pawluha mawng cun sangpuxanga veia pyen lü, “Felik naw thawngim üng kyumki u aw yawk hüt s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a ka ve hui üng, ktaiyü ngvaie ja Judah ngvaie naw a mawng na mtheh u lü, mkat vaia ami na nghuina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ei naw ami veia, ‘Ami khyaka khyang ja khyakie ngkhyum u se, ami khyaknaka mawng üng cangnak am ami hmu hama küt üng, amät asungkhamei vai akcün am a yaha küt üng khyang u pi mkhuimkha vaia thum hin Romaha mi thuma am kyaki ni’ ti lü, ka ja msa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e hina khaw ami pha law ja, käh msawk lü, a ngawia ngthumkhyahnak üng ngaw ktäi lü, ani cun ka ja khüsa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stuh Emperoa veia Pawluh ngdüiki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kie ami ngdüi law ja, ka ngaia mäi kunga, a khana a am dawkia mkhyenak i am pyen thei 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jumnaka thume ja Jesuh khyang mat thi pängki cen Pawluh naw, ‘Xüng beki ni’ tia pyen se, acuna phäha, a khana katnak veki tia ami khyak lawa kya hü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ei naw acuna mäih cun ihawkba bi vai am ka ksingki naw, Jerusalema cit se, acuia a mawng mtai pet vai a ngai ja am a ngai ka kthäh su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awluh cun yekap am cit u lü hlüng säihkia sangpuxanga mtai pet vaia a nghuinak, acuna Romah Emperoa veia am ka tüih hama küt üng yekape am ka jah mtätsak” a t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pah naw Festuha veia, “Kei haw acuna ngthu pyen ka ngai vai ka na ngai khawiki ni” a ti. Acunüng, Festuh naw, “Khawngawia pyen se ngai kaw pi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, a ngawia, Akipah ja Berani cun hlüngtainak am law ni lü, yekap ngvaie ja mlüh üng khyang kyäp kyäpe am, ngthu pyennaka ima lut ni se; acunüng, Festuh naw Pawluh a ja lawsa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stuh naw, “Sangpuxang Akipah ja hin üng vekiea khyange aw, hina nami hmu hin, a mawngmaa phäha, Judahe naküt naw mkatei u lü, käh xüng ti khai tia, Jerusalem mlüha ja hin üngkae naw ka veia ami kthä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thihnak sen vaia i katnak am pawhki ti ka ksingki; acunüng, amät naw ngvaisäih sangpuxanga veia a ngsut vai ngaikia kyase, tüih vaia ka bü ni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ania mawng Emperoa veia ka yuk vai am ksing veng. Acunakyase, nami hmaia ka lawpüi ni, sangpuxang Akipah nanga maa ka lawpüi ktunga kyaki ni, kthäh lü i yaw hleng yuk vai ka hmunak vai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kyum, sangpuxang ngvaisäiha veia tüih u lü, a mawng ami khyaknak, käh ksingsak lek cun, am mawngkia ngai veng” a t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stuh naw khaw a uk law, amhnüp thum käna Ketarih mlüh üngka naw Jerusalema cit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e ja Judah üng axüngvaie naw Pawluha mawng cun akse lama ami na mthe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mlüh üngka naw a jah laksak vaia nghui na u lü, lama a na kham u lü ami hnim vaia ami bü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Festuh naw, “Pawluh cun Ketariha thawngima, kei pi acua ka cit be kha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mi mkhawnge Ketarih khawa Pawluh mkatei khaiea ka hlawnga cit hnga u se, kakia akya üng” ti lü, a jah msa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eia, mhnüp khyet, mhnüp xa hlawk a ve khap üng, Ketariha ju cit beki; acunüng, a ngawia ngthumkhyahnak üng ngaw lü, Pawluh ami lawpüi vaia ngthu a ja p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 lawpüi ja, Jerusalem üngka naw ju lawki hea Judahe cun a peia ngdüi u lü, a khana am cangkia mkatnak khawha ami pyen. A mkhyenak kcang cun am ami msuh the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2026-06-16T00:48:33Z</dcterms:created>
  <dcterms:modified xsi:type="dcterms:W3CDTF">2026-06-16T00:48:33Z</dcterms:modified>
  <dc:title>Bible.com.au: Ngsäea Khut 25:1-27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