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5765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gsäea Khut 24: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amät naw hina khyang kthäh lü, kami mkatnak naküt cun na ksing khai ni” a t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unüng, Judahe naw pi law u lü ahin hin kcangki ni” tia ami pyen sih.Pawluh Felika hmaia a ngsungkhameina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e uk naw Pawluh cun ngthu pyen khaia a kut säng se ta, Pawluh naw, “Nang kum khawvei hina khyangmjü lei jah mkhyah pe lü na veki tia ka ksinga phäha, aktäa jenak am kamäta ngsungkhameinak na hmaia ngthu ka pyen law kh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rusalema Pamhnam hjawkhah khaia ka cehnak atuh mhnüp xaleinghngih va law hamki tia namät naw na ksing kh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emple k'uma pi, sinakoka pi, mlüha pi, upi ka ngcuhpüi, khyang ka ksük pi am na hmu 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ukbäih pi, ami na mkatnak vai tuilam am mdan thei ve 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nsepi, hin hin na veia ka phyeh khai, Kami pupaea Mhnam kei naw ka hjawkhah Mawnglam cun am kcang ami ti ni. Sahmaea caupe jah Mosia thum üng ng’yuk nakütki pi ka jum hngak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äpnak pi veki ta Pamhnam naw khyang naküt akdaw ja akse pi thihnak üngkhyüh jah mtho law be khai n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una phäha, Pamhnam veia ja nghngicima veia pi, ka mlungmthina käh mkhyemsawh vaia ka ktha nak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unüng, kum khawvei anghjawk käna ka khyangea ngui jah pet vai ja ngkengtainak pawh khaia ka lawk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ahe naw Pawluh ami mka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cimngcaihnak pawi päng lü ahine ka jah pawh k'um üng amimi naw Templea na hmuhkie. Ka hlawnga khyange ja suksaknak pi am ve 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cua, Asah üngka Judahe pi vekie, acune naw law u lü ka khana ami pyen vai a vea kyak üng, hin üng na hmaia ve u lü na mkat khaie sü.]]></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m acunüng, hina khyange naw, kawngcia hmaia ka ngdüih üng, ka katnak ami hmuh khawia kyak üng atuh pyen u 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wngcia hmaia ka pyen mata, ‘Khyangkthi tho be khai tia ka jumeia phäha na mkatei u lü tuhngawi nami hmaia ami na lawpüi ni” a t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cunüng, Felik naw, Mawnglam cun ana ksing lawa kyase, “Yekap ngvai säih Lusika a pha law üng na mawng ka ning mkhyah pet khai” a t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wluh cun a jah ngängsak vai ja, a püipawe naw pi law u lü ami mbeimbawk law vaia yekap ngvai am ngthu a pet.Felik ja a khyu Dusilaha hmaia Pawluh ngdüik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hnüp khawveica anghjawk käna, Felik cun a khyu Dusilah, Judah nghnumi ngkhahpüi lü law beki naw, Pawluh ja khüsak lü, Khritaw Jesuh jumnaka ngthu cun ngaik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awluh naw, dawkyanaka ngthu, mät ja mät nängeinaka ngthu, ngthumkhyahnak ve law khaia ngthue a jah mtheh üng, Felik naw aktäa kyüh law lü, “Cit be maa, akcün a awng üng, ning khü law be kawm” a t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awluh naw ngui a pet vai a ngaihk’uheia kyase, khü lü a kthäha kyak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cunsepi, kum nghngih päih käna, Pocih Festuh naw Felik mthawng se; acunüng, Felik naw Judahea ksunga a ngminga daw vai ngai lü Pawluh cun thawngim üng a khyum hü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mhnüp mhma käna, ktaiyü ngvai säih Anani, ngvaie avang ja seihne Tetulah ngsut lawki he naw, Pawluha mawng cun pe uka veia ami pyen law.]]></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cunüng, Pawluh cun khü u lü Tetulah naw mkat law lü, “Bawi kdaw säih aw, nanga phäha dim’yenak am kami vea phäh, kami pea phäh na jah thunghlai hin nanga jah cehcawn phäh n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gläta, a hawa pi jenak am kami veki cun nanga bänak n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sepi, na kcün khawvei am la hlü veng lüpi, na mlunga a nemnak am ka pyen cun na ngaih pet vaia ning nghui na ve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ina khyang hin, Nazaret ami ti khyange üng ngvai bi lü, khawmdeka khana Judahe naküt jah suksaki kami ksingk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mhnama temple pi mtüihkhehsaki; acunakyase, kami man n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a thuma mäiha, a mawng mtai pet vaia kami tängki ni, acunsepi yekap ngvaisäih Lusika naw law lü, kami kut üngka asihlinga jah hut hlawk lü, amät kami mkatkie na veia law vaia ngthu a jah pet.]]></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2026-07-09T01:24:44Z</dcterms:created>
  <dcterms:modified xsi:type="dcterms:W3CDTF">2026-07-09T01:24:44Z</dcterms:modified>
  <dc:title>Bible.com.au: Ngsäea Khut 24:1-27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