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harise da ka thum ksinge ngdüi law u lü, “Hina a katnak i am ksing ve üng; Ngmüimkhya naw pi kyase, khankhawngsä naw pi kyase, a ngthuheipüi üng pi, ia am kya?” ami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cuh law dämdäm u se, yekap ngvai säih naw, Pawluh man u lü, amte mtea ami pawh law vai kyühki naw, yekape veia cit u lü ami vei üngka naw yekapea venaka ami cehpüi vaia a jah mtheh.Pawluh ami hnimnak h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mthana Bawipa cun Pawluha peia ngdüi lü, “Käh cäi kawpi, ka ngthu Jerusalema na saksia mäiha Romaha pi na saksi khai” a ti.Pawluh ami hnim vaia ami b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awthai law lü Judah khyange, Pawluh am ami hnima küt üng i käh eiaw khaiea, ng'yüngce u lü ve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kba ng'yüngce u lü ngkhämkie cun khyang kphyükipa kthaka nung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ee cun ktaiyü ngvaie ja ngvaiea veia cit u lü, “Pawluh am kami hnima küt üng i käh kami mdep khaia kami ng'yüngcek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khaw ngawia, yekap ngvai säih naw Pawluh cun nangmia veia lawpüi lü, ngkhai ngai khaia nami kcet vaia mäiha, ngvaie am atänga yekap ngvai säiha veia kthäh ua, acun üng Pawluh hnim vai ami täng. Acunüng, Pawluh nami veia am a pha law ham üng keimi cun kami hnim khaia, ngtün päng ve üng” ami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sepi, Pawluha a naa ca naw, lama ami na maha mawng cun ngja lü, yekapea venakaa va lutki naw, Pawluh am a va mth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wluh naw, yekap ngvai mat khü lü, “Hina cawngpyang hin yekap ngvaisäiha veia cehpüia; i mä a pyen vai ve khai ni”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kap ngvaia veia cehpüi lü, “Thawngim üng kyumkia Pawluh naw na khü lü, hina cawngpyang na veia ka lawpüi khaia, ana tüih law, na veia i mä a pyen vai ve ve”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wluh naw kawngci jah bük lü, “Ka püi Isarele, Tungawi cäpa Pamhnama hmaia ngcimcaihkia mlungmthin am ka xüngseiki” a t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yekap ngvai säih naw a kut üng man lü, akcea cehpüiki naw, “I na na mtheh hlüki?” ti lü a kthä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i naw “Judah ngvaie naw khaw ngawia Pawluh kawngcia na lawpüi vai ngjak'hlü ve u. Pawluha mawng cun ami naw aksing ngtea ksing hlükie hana ngsaih ve u,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sepi, ami pyen käh jah na kcang na kawpi; khyang kphyükipa kthaka nungkie naw ani k'äih u lü ngthupkie ni, acune cun ani, am ami hnima küt üng i käh eiaw khaiea ng'yüngcekie ni; atuh na ja msangnak be vaia ngthu k'äihkie, ngtün u lü vekie ni”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yekap ngvaisäih naw cawngpyang cun tüih be lü, “Hina ngthu na na mtheh hin u pi käh ksingsak kawpi” a ti.Pe uk Felika veia Pawluh ami tüi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kap ngvai säih naw jung ngvai nghngih jah khü lü, “Tuh mü naji kaw üng, Ketarih khaw cäpa cit khaia yekap phyanghngih, ngsela ngcumki khyang khyühkip, kcei kawtki khyang phyanghngih ngsungcei u se ti lü” a jah mth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 uk Felika veia phyawn lü pha khaia, Pawluha ngcumnak vaia ngsela ami pet vaia pi a jah mtheh si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vai naw hikba ca yu l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awdih Lusik aw ami leisawnga pe uk Felik naw ning hnukset 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ina khyang Judahe naw man u lü ami hnim law hlü ja, ami veia yekape jah ngkhahpüi lü ka citki, Romah khyang ni tiaa ksing lü ka yung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mi mkatnaka suilam ksing hlü lü, ami kawngciea veia ka cehpü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taiyü ngvai Anani naw a peia ngdüikie üng Pawluha mpyawng ami kbei vaia a jah mth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i thum ia phäha ami mkat tia ka ksing, acunsepi ami mkatnak üng thihnak vai ja man u lü thawng üng khyum vaia anglawinak i am hmu ve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dahe naw ami hnim vaia kham hükie ni tia khyang naw a na mtheh ja, na veia ka tüih law ni, mkatkie naw pi ami mkatnaka mawng na hmaia ami pyen vaia ngthu ka jah pet n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thu a jah peta mäiha yekape naw mthan nglunga Pawluh cun man u lü, Antipatariha ami cehpü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ngawi üng, ngsela ngcumkie Pawluh am jah cehsak u lü, amimät cun yekapea venaka nghlat law bek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etarih ami pha law üng, ca cun pe uk Felik am pe u lü, Pawluh cun pi ami msu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 uk naw a kheh law päng üng, Pawluha venaka khaw a kthäh. Acunüng, Kilikih khawa ka ni tia a ksing law 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ing mkatkie ami pha law käna, na mawng ka ning ngaih pet khai” a ti. Acunüng, Pawluh cun pe uka junga ami ngäng vaia ngthu a jah p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Pawluh naw, “Nang abawk am hluka lung, Mhnam naw ni kbei khai; ngthumkhyah khaia ngawh lü, am kcang khaia thum pawh lü ami na kbei vaia na pyenki” a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peia kae naw, “Pamhnama ktaiyü ngvai na ksekhanaki aw?” ami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wluh naw, “Ka püi Isarele aw, ktaiyü ngvaia akya am ksing veng; ‘Na khyang jah upki käh na ksekhanak vai’ tia Cangcim naw pyen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wluh naw, avang Sadukee, avang Pharisee tia ksing lü, “Ka püi Isarele aw, kei Pharisea ka kyaki, Pharisea cakpaa pi ka kyaki; khyangkthi tho be khai tia ka äpeia phäh, ahikba nami na kcetk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üng, acuna ngthu a pyen law päng ja, Pharisee ja Sadukee ngcuh law u lü, ngtai lawk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i ngtainaka suilam cun, Sadukee naw, “Khyangkthia thawnak be am veki, khankhawngsä he, Ngmüimkhyae am veki” ti khawi u se; Pharisee naw, acuna lam kthum cun veki tia ami juma phäha kyaki.]]></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2026-05-26T21:44:18Z</dcterms:created>
  <dcterms:modified xsi:type="dcterms:W3CDTF">2026-05-26T21:44:18Z</dcterms:modified>
  <dc:title>Bible.com.au: Ngsäea Khut 23:1-35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