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06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gsäea Khut 2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ngawi be tü üng, Ketarih kami phaki; acua thangkdaw sangki Philipa ima kami lutki, ani cun Jerusalema jah kpüi khaia xü, khyühe üngka mata kyase a veia kami ve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i cun nghnumica phyü jah ca naki. Amimi naw Pamhnama ngthu sang hük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a mhnüp khawvei kami vekie, acuna üng Judah hnea ka Akabas ngming naki sahma mat law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mi veia law lü, Pawluha ksawmyüi lo lü amäta kut khawe jah khit lü, “Jerusalema Judahe naw hikba hina ksawmyüi ka naki khit u lü, khyangmjükceea kut üng ap khaie, Ngmüimkhya Ngcim naw a pyen n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a ngthu kami ngjak ja, Pawluh cun Jerusalema käh cit khaia keimi jah akcee naw kami nghuin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wluh naw, “I vai kyap u lü, ka mlung nami na puksetsaki ni? Bawipa Jesuha ngminga phäha ta Jerusalema ami na khih däka am kya lü thih vaia pi ka lingki ni” a 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theh lü am ng’yah se, “Bawipa hlüeia kya kawm” kami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a kcün kami sumei käna kami phüie jah pitpyang u lü, Jerusalema kami cit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tariha üngka axüisawe avang kami hlawnga law hngakie naw, Manatung ngming naki jumei kcük üngka, Kuparuha ka mat, kami cehnaka ami ngkhahpüi hnga.Jakuka veia Pawluh cit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rusalem mlüh kami pha üng jumeikie naw hlimtui khaia ami ja na khinna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wluh Jerusalema cit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ngawi üng, Pawluh naw Jakuka ima jah cehpüi se, acua sangcim ngvaie ve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wluh naw amimi jah hnukset law päng lü, a khüibinak summangei lü Pamhnam naw khyangmjükceea veia bi a bisak naküt avan a jah mth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imi naw acuna ngthu ami ngjak üng Pamhnam mhlünmtai u lü, Pawluha veia, “Pawluh aw, Judah khyange thawng khawhah jumei lawki ja ami van naw Thum pi kthanaki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sepi, khyangmjükceea veia vekiea Judahea veia, ami cae ami vun käh ami jah mawih vai ja Mosia Thum ami hawih vaia na ja mtheiki tia pyenk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hawkba kya hlüki ni? Na pha law pi ngjakie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akyase, na veia kami pawh vai cun hin ni. Khyütam taeiki khyang kphyü kami vek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e jah ngkhahpüi lü, ngcimcaihnak pawia va ngpüi hnga lü, lu kteinaka phu jah pet pe kaw pi. Acunüng, khyange naw, ami ngjak am kcangki tia, namät kung naw Mosi thum na läki tia ksing kha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hyangmjükce jumeikie am, juktuh üng peta eiawk, khisa thi, khisa ami kbüh ja hüipawmnake üng ami ngcimcaih vaia kyaki tia, ca kami yuk päng ni” ami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cuna ngawi üng Pawluh naw, acuna kpamie jah ngkhahpüiki naw, ami veia ngcimcaih hnga lü, Templea k'uma lutki naw, ami ngkhäa phäha petnak akce pawh lü ngcimcaihnaka mhnüpa kümnak vaia mhnüp cun ivei hjo khai ti cun a jah mtheh.Temple k'uma Pawluh ami 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hnüp khyüh a küm law hlü üng, Asah üngka Judahe naw Pawluh templea k'uma hmu u lü, khyange naküt jah ksükie naw ami 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imi am kami ngtai käna, mlawng am cit u lü Kotah kami pha lawki. Acunüng, angawi üng Rodih pha u lü, acun üngka naw cit u lü, Patarah kami pha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pyang u lü, “Isarel khyange aw, jah kpüi law ua, hin naw khaw naküt üng khyang naküta veia, Judah khyangea thume, hina Temple jah kse na ve; acun däk am ni, templea k'uma pi Krik khyange jah luhpüi lü, hina Temple ngcimcaiki pi mtüihkhehsaki ni” ami ti.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m acun ham üng Epheta ka Throphimah naki Pawluh naw mlüh k'uma a ceh hü püi hmu u se, templea k'uma cehpüikia pi ami ngai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lüh üngka ami van üng ngthang hü lü, ngbäm lawki he naw, Pawluh man u lü, temple kpunga kaih lawki he naw, asäng üng ksawhe ami jah khaih la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wluh hnim vaia ami bü ja, Jerusalema khyange naküt aktäa suksak lawki he tia ngthu cun Romah yekap ngvai säiha veia phak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cunüng, ani naw yekape ja yekap ngvaie jah cehpüi lü, ami veia dawng ktäi se; yekap ngvai säih ja yekape jah hmu u lü, Pawluh ami kpai cun ami hjaü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ekap ngvai säih naw Pawluh law sih lü, manki naw, mthiyüi nghngih am jah khisak lü, ua kyaki, i pawh khawiki tia a kthä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hyange akce pyen u lü ngpyang u se, i ami pyen am ksing thei lü, Pawluh cun yekapea venaka ami cehpü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üng, khyange naw aktäa kutban na hlü u se thukcakia ceh u lü, yekape naw kawt u lü Pawluh cun ami cehpü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hyang naküt naw, “hnim ua” tia Pawluha hnua ngpyangkie.Pawluh amät asungkhamn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wluh naw yekapea venaka ami luh law hlüpüi üng yekap ngvai säiha veia, “Na veia ngthu pyen lü ng’yah khai aw?” a ti. Acunüng, ani naw, “Krik ngthu pyen theiki aw? ti lü akthä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onisia cit khaia mlawng mat hmu u ngüse, acun ngcum u lü kami cit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ang ajana, yea ngthawn lü, khyang thawng kphyü ye vaia kpyawnga ja dawngpüikia Egypt khyanga am na kyaki aw?”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Pawluh naw, “Kei cun Kilikih hne, Tasuh mlüha ngtüikia Judah khyanga ka kyaki, ka venaka mlüh pi sawxata am kya, mlüh ktung ni, na bä ni hina khyangea veia ngthu na pyensaka”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yekap ngvai säih naw täng se, Pawluh naw khyak üng ngdüi lü, khyangea ngdümnak vaia a kut kha lü ami ngdüm law ja, Hebru ngthu a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paruh hmunaka cit u lü, cumlama cit u lü Siria kami phaki. Acunüng Turah tui pei kami phaki. Acua mlawng üngka phüihe jah lawh vaia ky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üng, jumeikie jah hmu u lü, acua mhnüp khyüh kami veki; acunüng, anini naw Pawluh cun Ngmüimkhya am mtheh u lü, Jerusalema käh a ceh vaia ami mth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sepi, acuna mhnüp päih law se, jah tak hüt lü kami kdungki u lü, cit u ngü se, ami van naw, ami khyucae mah maha mlüh khaw kpung üngkhyüh tui pei cäpa am jah tha law; acua mkhuk msüm u lü kami ktaiyü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a lü bä” ti u lü mat jah mat mtheh lü mlawng üng kami ngcum üng amimi cun ami ima nghlat be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Turah üngka naw mlawng am kami ceh law päng üng, Potalemaia kami phaki, acua jumeikie jah hnukset u lü, ami veia mhnüp mät kami veki.]]></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2026-05-26T22:26:04Z</dcterms:created>
  <dcterms:modified xsi:type="dcterms:W3CDTF">2026-05-26T22:26:04Z</dcterms:modified>
  <dc:title>Bible.com.au: Ngsäea Khut 21:1-40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