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2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20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gcunnak khan ima meiim khawhah ami jah mdä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ukhuh ngming naki cawngpyang mat mkawt peia ngaw lü, a mik ku se ngam lü veki. Acunüng, Pawluha ngthu pyen thuk law se, ip tawng lü im athat kthumnak üngka naw mcea kya se akthia ami law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awluh kyumki naw, a khana ngbawk lü kawiki naw, “Käh ng’ä ua, xüng ham ve” a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kai be lü, muk bo lü eiki. Khaw athaih law lü nghngi a pyü law cäpa ngthu pyen lü, acun käna cit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cawngpyang cun akxünga ima cehpüi be u se aktäa ami mlung dim’yeki.Taros üngka naw Miletuh d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 cun mlawng am law u lü, Asiha kami cit khaia mlawng am kami na cit maki, acunüng Pawluh cun kami ngcum lawpüi vaia kami täng kyaw; a khaw am law khaia ngtäng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iha jah na ngkhyum püi lü, ani kpan law lü Mituliniha kami cit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a naw, mlawng am cit u lü, a ngawi üng Kioh kami phaki. A ngawi üng, Samoh pha u lü, a ngawi be tü üng Miletuh kami pha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cun Asaha khawvei a ve vai am täng lü, Ephet da cun mlawng am cit khaia bü kungkia kyaki, athawn theia kyak üng Jerusalema Pentikos mhnüp üng a pha vai ngsengeiki.Ephet sangcim ngvaiea veia Pawluha ngtainak ngthu pye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iletuh khaw üngka naw, Epheta khyang tüih lü, sangcim ngvaie a jah hmuh vaia a ja khüs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tawnih ja Akhacia citki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veia ami pha law üng, Pawluh naw, “Asah hne ka pha law üng tün lü, atuh cäpa ihawkba ka kcün ka sumeiki tia nami ksing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dihmsuinak ja ka kphyutui baw lü Bawipaa mpya akba khut ka biki. Isetiakyaküng Judahe naw na hnim khai ami büa phäh kya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am ka ning jah kuei vaia i pi am ka thupki tia nami ksingki ni, khyangea ksunga ja im naküt üng ka ning jah mthei khawi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 ja khyangmjükceea veia pi Pamhnama veia nghlat law be u lü, mi Bawipa Jesuh ami jumei lawnak vaia ngthu ka pyen n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tuha Ngmüimkhya Ngcim kcang na lü Jerusalem da ka cit khai, acua kei ia na pawh khaie am ksingei ve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ehnak hü mlüh naküta thawng jah mkhuimkhanak naw na k'äihki tia Ngmüimkhya ngcim naw na mthehk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a kcün sak hin ia am kya, isetiakyaküng thangkdaw tinaki Pamhnama bäkhäknak sang lü, Bawipa Jesuh naw a na peta khut ja mission cun ka mcän vai ni ka hlüei t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angmi, Pamhnama pea mawng sang lü nami veia ka cit hüki. Tuh ta nangmi naw am nami na hmu be ti khai tia ka ksing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khyüha kyak üng keia mtaa am kya ve tia tungawi angtea ning jah mtheh ve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a ngjak'hlü naküt avan, nami veia am pyen hlü lü ka mji i am 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ksaknak a ngdüm law käna, Pawluh naw jumeikie atänga jah khü lü ngjuktha jah pe lü a jah ngtaipüi. Ani cun jah cehta lü Maketawnih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mät ja namimät mcei ua, Pamhnam naw a cakpa thisen am a khyäiha sangcim nami mcah khaia Ngmüimkhya Ngcim naw aning jah mceisaka tome cän pi jah mcei u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eh käna mhnge kyung he nami ksunga law u lü, ami naw tomee käh jah mpyenei khaie tia ka ksing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mät üngka khyang avange law u lü jumeikie jah mhlei lü ami jah läk vaia thawn law khai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mcei ua; kum kthum ka kphyutui baw lü, amhnüp amthan ka ning jah mthei cän süm u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hkbäih Pamhnama bäkhäknaka ngthu üng ka ning jah taki, acun naw ning jah sawngsa lü, ani naw Pamhnama dawkyanak a khyangea phäh a tak cun ning jah pe kha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a xüi, ngui, suisak pi am hlüei khawi ve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ät ja ka püiea hlükaw cun kamät bilo lü kami eiawki ti cun namimät naw nami ksing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nangmi pi khüi u lü, Bawipa Jesuha ngthu nami sümnak am, ktha ngcekie nami jah kpüi vaia, anaküt ka binak am ka ning jah mdanki; amät Jesuh naw, ‘Yahnaka kthaka petmsawtnak üng jekyainak bawk ni” ti lü a py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kba ngthu a pyen law päng üng, ami mkhuk jah sümpüi lü ktaiyüki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an kyap u lü, Pawluh cun kawi u lü aktäa mhnamki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eh sawa acuna hne cu khyang khawhah ngjuktha jah peki. Acun käna Akhacia cit lü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am ami hmuh be ti vaia cun a pyena kyase ami mlung thüikiea kyaki. Acunüng, mlawnga venak cäpa cit u lü ami th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a khya kthum veki. Ani cun Siriaa cit khai ngtängki lüpi Judahe naw ami pawh vaia ceng u se, Maketawniha da nglat khaia ngtün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uha cakpa Sapotah Beriha ka, Aristakhas ja Sekudah Thesalonikaha ka xawi, Kajas cun Derbea ka, Timoti, Taikikah ja Throphimah Asaha ka xawi, acune cun ani üng atänga veia cit hngaki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ee cun ana cit ma u lü, Tarosa keimi jah na k'äihki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 cun hngen am kcaw muk pawi käna, Philipih üngka naw mlawng am cit u lü, amhnüp mhma üng Taros kami phaki; acua mhnüp khyüh kami veki.Tarosa Pawluh citki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hnüp khyühnak mümlama bu ei yüm vaia kami ngcunki. Acunüng Pawluh cun a ngawi üng cit khaia bükia kyase, ami veia ngthu pyenki naw, mthan nglung cäpa a py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2026-05-26T21:45:59Z</dcterms:created>
  <dcterms:modified xsi:type="dcterms:W3CDTF">2026-05-26T21:45:59Z</dcterms:modified>
  <dc:title>Bible.com.au: Ngsäea Khut 20:1-38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