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se hina ami ngthu pyen cän mi van naw mi khyü phäh phäh üng mi ksing the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mi cun avang Pontas khaw, Medih khaw, ja Elam khawa kae; avang cun Mesopotemih khaw, Judah khaw, ja Kappadokih khawa kae; avang cun Pontuh khaw ja Asah khawa ka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vang cun Pharikih khaw ja Pampulih khawa kae, avang cun Egypt khaw, ja Kurinih khaw peia Lihbuh khawa kaea mi kyaki. Avang he cun Romah khaw üngka naw kdung lawki hea Judahe ja Judah thum üng ngkhawkia Khyangmjükcea mi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vang cun Karete khaw ja Arab khaw ja Judah khawa kaea mi kyaki. Cunsepi Pamhnam hlüngtaikia khutbi cun pyen u se, mimäta ngthu phäh phäh üng mi ngjaki ni” ami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imi cun aktäa cäica u lü, “Hin hin ia suilam ni?” ti u lü ngthähki h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pi khyang kcee naw, “Hina khyange hin mpyüi lawki he ni” ti u lü jah yaiheikie.Pitaa ngthu py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Pita cun a püi xaleiatea ksunga ngdüi law lü, angsanga, “Judah üngka khyange ja, Jerusalem mlüha nami vekia khyange aw, nami van naw na ngai ua, hina asuilam cun ka ning jah mtheh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na khyange cun nami ngaiha mäiha, am mpyüi u, tuh cun ngawilam naji kaw ni a law ham 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in cun sahma Jolah naw ana pyen khawia mawng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mhnam naw, akpäihnaka khaw mhnüpe üng, hikba ka pawh law khai, khyang naküta khana ka Ngmüimkhya ka bui law khai. Nami cakpae ja nami canglae naw ka ngthu sang khaie; cawngpyange naw Pamhnama mdan hmu law khaie, axü ngvaie müngmang mah kha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müimkhya Ngcima phalaw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 khaw mhnüpe üng, ka mpyae nghnumi kpami avana khana ka Ngmüimkhya ka bui khai, amimi naw ka ngthu sang kha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hana vekia khankhawa cäica phyaki he ja, mcea vekia mdek khana kyühkyawk phyaki he ka ja mdang khai. Thisen lawng khai, mei ve law lü meikhu ngmüp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lüngtai kyäpsawkia Bawipaa kyum lawnak vaia Mhnüp am a pha ham üng, jin mü law lü khaw nghmüp law khai, khya pi thisena thawn lü sen law kh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au pi Bawipa naw a jah yung vaia khüki naküt küikyannak khai’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arel khyange aw, hina ngthue cän ngai ua, Pamhnam naw Nazaret Jesuha ana cun müncam phyaki he ja kyühkyawk phyaki he ani üng a mdang pänga kyaki. Acune cun nami veia ngdang pängkia kyase nami van naw nami ksing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mhnam naw a mlung ngaiha mäiha Jesuh cun nami kut üng ning jah mhjum pängki ni; acunüng, nangmi naw ani cun khyang ksee mah maha kutlamtung üng nami jah hnims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pi Pamhnam naw thihnak üngka, mtho be lü a lätsaka kyaki. Acunakyase thihnak naw ani cun am a man theia kya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ia mawng cun Davit naw pyen lü, ‘Bawipa cun am ka ve ham kcüne üng ka hmuki, ani cun ka hlawnga veki, kei üng ng’änak am 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kyase, ka mlung jenak üng be lü ka ngthu pi jekyainak üng beki. Kei cun thi theikia pumsaa ka kya üngpi, äpeinak üng ka ngtungjin kh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etiakyaküng, nang naw kei cun thihnak khawmdeka am na hawiki; sitihkia na mpya cun ng'uhnaka a thu vai am täng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ntikos mhnüp a pha law üng, jumeikia khyang avan cun atänga hnün at üng ngkhämki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ang naw xünnaka lam cun na, na mhnuh päng ni, atänga na, na vepüinak naw na jekyaisak khai”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üie, mi pupa üng ngming ngthangkia Davit sangpuxanga mawng cun angsinga ka ning jah mtheh khai ni. Ani cun thi se ami k’ut pänga kyaki, a lungdü pi tuh vei cäpa mi veia ve ham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i cun sahmaa kyase, ani naw Mhnama khyütam ksingki, Davita ngsawn üngka mat mat cun Davita kba sangpuxanga kya be khai tia Pamhnama khyütam cun ksing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mhnam naw ngawia i bi law khai ti cun Davit naw hmu lü, Mesijah a thawh be vaia mawng a pyennak üng, ‘Ani cun thihnak khawmdeka käh hawih khai, a pumsa pi ng'uhnaka käh thuei khai’ a t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a Jesuh cun Pamhnam naw thihnak üngkhyüh mtho be lü, mi van cun acuna saksia mi kyak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i cun a pa, Pamhnama khet da mhlünmtaia kyaki, a khyütama mäiha Ngmüimkhya Ngcim cun a pa veia yah lü, atuh nami hmu ngjaka a bänak cun mi khana a pha lawsaka kya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avit cun khankhawa am kai ham; acunsepi ani naw pyen lü, ‘Bawipa naw ka Bawipa veia: Ka khet lama ngaw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 yee cun na khawpha na mtainak vaia am ka jah tak hama küt üng” a t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akyase, Isarel khyange aw, nangmi naw kutlamtung üng taih u lü nami hnima Jesuh cän, Pamhnam naw Bawipa ja Mesijaha thawnsak päng ni ti cän angtea nami ksing vai” a t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 ngjakia khyange cun aktäa ami mlung cäicing se, Pita ja ngsä kceea veia, “Benae aw, i kami pawh khai?” ti u lü, kthähk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khankhaw üngkhyüh naw, angxita, khawkhia mäiha ng'yüngki cun ami venaka im üng pha law lü be law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üng, Pita naw, “Ngjut ua, nami mkhyekat mhlätnak vaia Jesuh Khritawa ngming am Baptican khan ua; acunüng, Pamhnama Ngmüimkhya Ngcim nami yah kha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mhnama khyütam cun, nangmia phäh, nami caea phäh ja, akthuknaka vekiea Bawipa mi Pamhnam naw a veia a jah khü naküta phäha kyaki ni”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a thea, Pita naw ngthu khawha pyen lü, “Hina khyang ksee phäh law khaia mkhuimkhanak üngkhyüh ng’yungei ua” tia, a jah nghuina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hyang khawhah naw ania ngthu pyen cun jum u lü Baptican khankie, acuna mhnüp üng khyang thawng kthum bang ngkhaw lawki h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ne cun, Ngsäe naw jah mthei u se, atänga ve u lü, atänga eiaw u lü, atänga ktaiyü lü vekie.Jumeikie ksunga ngneisa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säe naw müncam phyaki he ja kyühkyawk phyaki he khawhah ja pawh u se, khyange cun cäi päihki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umeikie naküt cun mlungkaw mat am ve u lü ami khawhthem he pi yetca u lü summangki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mimi cun ami khawhthem he jah jawi u lü, ami yaha ngui cun hlükawki mat cim üng ami jah yet 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mimi cun amhnüp tä se Templea ngkhyum u lü, ami ima pi mlung nemnak ja jekyainak am atänga eiawki h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mhnam mküimto u lü, khyang naküta jenak vaia vekie. Acunüng Bawipa naw küikyannak yahkie cun amhnüp tä se jah mkhaw lü amimi cun a jah nungs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mleie cun meia mäiha däi lü mat cim üng pek se ami hmuh 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mi van cun Ngmüimkhya Ngcim am be u se, Ngmüimkhya Ngcim naw a jah ngthuheisaka mäiha, ngthu kce am ngthuei lawki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khankhawa ke khawmdek khan, khyawngpe naküt üngka naw lawki he jumeikia Judahe cun Jerusalem mlüha vek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ng'yüng ami ngjak ja, khyange ngkhäm lawki he. Axüsawea ngthu pyen cun khyang naküt naw amimäta ngthu a phäh phäh üng ngjak u lü, cäiei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ami ngkhä cäica law u lü, “Hina ngthu pyenkie cen Kalile khyangea am kya u bä!]]></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2026-06-16T00:46:45Z</dcterms:created>
  <dcterms:modified xsi:type="dcterms:W3CDTF">2026-06-16T00:46:45Z</dcterms:modified>
  <dc:title>Bible.com.au: Ngsäea Khut 2:1-47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