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wluh cun sinakoka k'uma lut lü, khya kthum üng yet lü ngthu pyenki, Pamhnama pea mawng cun khyange jah ngcuhpüi lü jah ksings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sepi, avange cun ami mlung ngcang se, am jum u lü khyangea hmaia Bawipaa Mawnglam ami ksekhanak. Pawluh naw jah cehta lü, jumeikie akcea jah cehpüiki naw, amhnüp tä se Turanah ima jah ngthähpüi lü jah mtheimtha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kum nghngih jah mthei se, Asah hnea vekie naküt Judahe ja Krike naw pi Bawipa ngthu cun ngjakie.Sakevaha cakpa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 naw Pawluh üngkhyüh müncam phyaki jah pawh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Pawluha pava ja a jih cum am khyaihki vei ami cehpüi, mnehmnange cun khyük u lü khawyaie pi ngsät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awyai ksät hükie Judah avange naw, “Pawluh naw a pyen hü khawia Jesuha ngming am ning jah ksät ve üng” ti u lü, khawyaia venaka khyangea khana, Bawipa Jesuha ngming sumeik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khyang, ktaiyü ngvai säih mat, Sakevaha cakpa khyühe naw acukba pawh hlü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 khawyai naw ami veia, “Jesuh ka ksingki, Pawluh pi ka ksingki, nangmi hin ue ni?” ti lü a jah kthä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awyaia venak naw, jah jawng law sih lü, ami van jah nängei se, acuna im üngkhyüh, lemkie kyase, ami suisak hawih hüt lü dawng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pheta vekia Judahe ja Krikea veia, acuna ngthu cun ngthang hüki; acunüng, avan kyüh hü u se, Bawipa Jesuha ngming mhlünmtai lü v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Ephet mlü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meikie khawhah law hü u lü, ami bilawhe cun khyang ksunga jah phyeh lawki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jo khawhae naw pi, ami caupe jah lawpüi u lü, khyang ksunga ami jah mkhih law; acun üng, a phu täh u se, ngui thawng mhmakip phunakia ami ks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kba johit am be lü, Bawipaa ngthu cun ngthang hü lü däm law bawk bawki.Ephet mlüha suksak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käna Pawluh cun, Maketawniha ja Akaijah üng kdung hü lü, Jerusalema cit khaia ngtängki, “Acua ka ceh käna Romah pi ka hmu kha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üipüiki xawi nghngih, Timoti ja Eratuh cun Maketawniha hnea jah cehsak lü, amät cun Asah hnea ve hü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kcün üng Epheta Bawipaa Mawnglama phäh aktäa khuikhanak ve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matarih ngming naki, nguiksep naw Artimih mhnam nghnumicaa alup sep se, a khyange naw khawhthem khawhah yah nak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i naw, ami bi tängkia nguiksepe jah ngcunpüi lü, “Ka püie aw, hina khawhthem cun hin mi bilawhnak üng lawki tia mi ksing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uha Pawluh naw, ‘Khyanga kut am pyang naküt cun mhnama am kya ve’ ti lü, hina Epheta däka am kya, Asah hne naküt üng pi khyang khawha jah ksük se, hmu u lü nami ksing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akyase, mi bi, ngui mi yahnak ami jah hmumsit law däk vaia am ni lü mi thang pi se khai ni, hlüngtaikia Artimih mhnam nghnumicaa Temple pi hmumsit law u se, Asah hne üng khyange naküt, khawmdeka khana khyange naw ami jum khawi hin, ia am mawng law khai ni tia pi kyühei phya ve”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pawluh Korintuh mlüha a ve k'um üng, Pawluh cun pe k'uma ceh hü päng üng Epheta pha law lü, axüisawe avang a jah hmu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 ngthu ami ngjak üng ami mlung so law se, “Ephet mlüha ka Artimih hin hlüngtai kcangki ni” tia, ngpyangk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lüh avan üng acun ngthang hüki. Kajas ja Aristakhas, Maketawnih khyang xawi Pawluh naw a jah ngkhahpüi cun jah mankie naw, pawi binak ima ami jah cehpü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wluh cun khyangea maa cit khaia bü se, jumeikie naw ami mkhyaw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acuna hne üngka ngvaie, Pawluha püie naw, a veia khyang tüih u lü, pawi binak ima käh cit khai ami nghuin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bäm lawki he khawhah naw ami ngbäm lawa suilam pi am ksing u, acunakyase, avang ngthu mat pyen lü ngpyang u se, avang ngthu akce am ngpyangk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khyang avange naw Aleksanda cun üng mta veki ni ami ti, isetiakyaküng, Judahe naw ani cun maa ami cehsak ni ami ti. Acunüng, Aleksanda naw a kut khyange veia käh khikheh khaiea säng lü, amät sungkhamei khaia ngbü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sepi, ani cun Judah khyanga kyaki ti ami ksing üng, naji nghngih hlawk atänga, “Epheta ka Artimih hin hlüngtaiki ni” tia aktäa ngpyangk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mlüh kcak’yu naw khyange a jah dimsak lü, “Ephet khyange aw, Ephet mlüh cun hlüngtaikia Artimih Temple ngängki ja khankhawa khyüh lung ngcim kya lawki ni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kyase, u am ngtek khawh u ki. Nami dim vai, amdanga i käh nami pawh v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n üng nami jah lawpüi xawi hin, Temple phyehkiea am kya ni, nami mhnam pi am ksekha na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i veia, “Nami jumei law üng Ngmüimkhya Ngcim nami yahki aw?” a ti. Acunüng, amimi naw, “Ka; Ngmüimkhya Ngcim veki tia pi am ngja khawi u ngü” ami t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akyase, Dematarih ja a püi nguiksepe naw, nami ngcuh vai am vea kya üng kami ngvaie vekie, junga pi mi cit khaie ami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kce mtai vai nami tak üng pi, kcang mkhyah vai mlüha veki khyange am mi ngkhyum khaie ami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ungawi thawnhlawkia phäha mi kyühkyawk vai suksaknak vaia veki. Isetiakyaküng hina am kcangkia ngbämnak cun ami jah msuhei ta ihawkba pi am mi pyen thei khai n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 a pyen päng ja ngbäme a jah tüih b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i naw, “Ia Baptican ja nami khan?” a ti. Amimi naw, “Johana Baptican” ami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wluh naw, “Johana Baptican cun ami mkhye nglatakia phäh kyaki, ‘Johan naw Isarel khyange üng, ‘Ka hnua law khai cun nami jum vai, “Ani cun Jesuh ni” ti lü a jah mth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ngthu ami ngjak ja, Bawipa Jesuha ngming üng Baptican khan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wluh naw, ami khana a kut mtai se, Ngmüimkhya Ngcim ami khana pha lawki; acunüng, läk akce am ngthu pyen u lü, Mhnama mawng sang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i vana kpami xaleinghngih lawki h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2026-05-26T21:44:39Z</dcterms:created>
  <dcterms:modified xsi:type="dcterms:W3CDTF">2026-05-26T21:44:39Z</dcterms:modified>
  <dc:title>Bible.com.au: Ngsäea Khut 19:1-41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