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765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1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ripuh, sinakoka ngvai naw, a khuiim khyawng lawng ami van naw Bawipa jumei law u se, Korintuh khyang khawhae naw pi ngja u lü jumei law hnga u lü, Baptican khanki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thana Bawipa naw mdannak üng, Pawluha veia, “Käh kyühei lü, ngthu na pyen cän käh hjaüha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 na hlawnga ka veki ni, ning hui khaia u naw am ning pawh; hina mlüh üng, ka khyang khawha ka taki ni” a t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cun, acua ami veia Pamhnama ngthu jah mthei lü, kum mät ja khya khyuk ve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alio, Akaijah mlüha sangpuxang Romah naw a mcawn üng, Judahe naw atänga Pawluh man u lü, junga cehpüiki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 khyang naw, käh nglawi khaia Mhnam jum vaia khyang ksük lü thum lümkanki” ami t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naw a pyen law hlü üng, Kalio naw Judahea veia, “Judahe aw, hin hin am dawki ja mkhyekatnak a pawh a nia ta, acinglinga ka ning jah ngaih pet vai sü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ngthu nami ngcuh, ngming he ja nami thumea ngkhawa kya üng ta, namimät naw pyensa ua; kei acuna ngkhaw ka cijang vai am täng veng” a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ung üngka naw, ami van a jah ksä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rike naw, sinakok ngvai Soten mankie naw, junga maa kpai u se, Kalio naw acun cun ia pi am ngai.Antiok mlüha nghlat beki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rintuh mlüh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äna Pawluh cun khawvei ve lü; acun käna Korintuha jumeikie cun thangkdaw am jah ngtaipüi lü, acun üngka naw Siria da mlawng am citki, a veia Priscilah ja Akuilah cit hngaki xawi; Pawluh naw ajana sitih ana taka mäiha Kenkirih mlüha a lusam kteih pet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t mlüha pha u se, acua anini cun jah hawih hüt lü, amät sinakoka k'uma lut lü, Judahea jah ngthähngkhyah püi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vei ve khaia ami nghuinak, acunsepi am yü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mhnam naw a hlüeia akyak üng nami veia ka law be khai ni” tia, thangkdaw am jah ngtaipüi lü, Ephet üngka naw mlawng am citk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tarih a pha üng, Jerusalema jäng cit lü, sangcime cun a jah hnukset; acun käna Antiok mlüha cit bek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a khawvei a ve käna cit be lü, jumeikie ngjuktha jah pe lü, Kalatih hne ja Pharikih hne avan üng cit hüki.Apawluh Ephet mlüh ja Korintuh mlüha citki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khyang mat, Aleksandria mlüha hmiki, Apawluh ngming naki, Ephet mlüha lawki; ani cun pyensak yah lü Cangcim aktäa ksingkia kyak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Bawipa Mawnglam ngthei pängkia kya se, yet na kcang lü, Jesuha mawng kcang aktäa xena lü jah mtheimthangki, acun se pi Johana Baptican däk va ksingkia kya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sinakoka lingnak kcang am ngthu pyen law se, acua Priscilah ja Akuilah naw a ngthu pyen ngja ni lü, ani ima khüki xawi naw, a veia Pamhnama Mawnglam cun ngsing ngai khaia ani mthe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awluh cun, Akaijah khawa cit khaia ngtängse, Epheta veki jumeikie naw ami na dokhamnak vaia, jumeikie naw ca yu u lü ami cehsak. Acunüng, a va pha üng Pamhnama bäkhäknak am jumeikie cun aktäa jah kpüikpak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awluh cun Aten mlüh üngka naw Korintuha cit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cun Mesijaha kyaki tia mawng cun Judahe jah ngcuhngkaih püi lü Cangcim üngka jah mdang lü khyange aktäa a jah nä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ia Akuilah ngming naki Judah khyang mat a hmuh, acun cun Pontasa hmikia kyaki. Sangpuxang Kalawdih naw Judahe naküt Romah hne üngka naw ami ceh vaia jah ktäm se, a khyu Priscilah am Itali üngka naw law thaiki xawia kyaki. Pawluh naw jah hmu khai citk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cun, acu xawia veia phaki, acunüng, ami bi tängkia kyase, ani veia ve lü, ani veia khüikawm hngaki; ami bi cun jih im saka kya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bbath naküt üng sinakoka yet na kcang lü ngthu pyen khawi lü, Judahe ja Krike jah yah khaia bü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ah ja Timoti cun Maketawniha üngka naw pha law ni lü, Pawluh cun a kcün naküt üng Judahe veia Jesuh cun Mesijah ni ti lü ngthu jah mtheh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Judahe naw ma u lü ksenakiea kyase, Pawluh naw a suijih üngka mput kha lü ami veia, “Nami khyüh üng namimäta phäh ni, kei naw am mta na veng. Tuhkbäih khyangmjükceea veia ka cit khai” a t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üngka naw citki cun, Tihtuh Jastas ngming nakia ima phaki, acun cun Pamhnam jumki, a im pi sinakoka peia kya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2026-07-09T01:24:45Z</dcterms:created>
  <dcterms:modified xsi:type="dcterms:W3CDTF">2026-07-09T01:24:45Z</dcterms:modified>
  <dc:title>Bible.com.au: Ngsäea Khut 18:1-28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