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presProps" Target="presProps.xml"/>
  <Relationship Id="rId41" Type="http://schemas.openxmlformats.org/officeDocument/2006/relationships/viewProps" Target="viewProps.xml"/>
  <Relationship Id="rId4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57654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säea Khut 17:1-3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 khyange naw mlüh ngvaie cun ami jah suksakei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son ja a püie cun ngui jah tä lü jah hlät lü ami jah cehsak be.Berih mlüha phaki xawi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meikie naw mthana, Pawluh ja Tilah cun Beriha jah cehsak u se; acua ami va pha ja, Judahea sinakoka lutki xawi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 khaw khyange cun, Thesalonikah mlüh khyangea kthaka ana daw u se, mlung jenak am ngthu cun dokhameikie, ani ngthu pyen cun am akcang ja akcang ksingnak vaia, a mhnüp tä se, Cangcim cun büktengki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kyase, khyang khawha naw jum u se; Krik nghnumi kdawe ja kpamie naw pi jum lawki h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sepi, Thesalonikah mlüha ka Judahe naw, Pawluh naw Berih mlüha pi Pamhnama ngthu sangki tia ami ksing üng, acua pi va cit u lü, khyange ami jah va ksük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meikie naw, Pawluh cun tui cayea cit khaia ami tüih. Acunsepi, Tilah ja Timoti cun acua ve hütki xawi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wluh va thakie naw, Aten mlüh cäpa cit u lü Berih da nglat law be lü Pawluh naw a jah cüka kba, Tilah ja Timoti cun naw akjanga a jah mtheh.Aten mlüha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wluh naw Atena Tilah ja Timoti jah k'äih lü a ve üng, mlüh cun juktuhe am be lü a hmuha kyase, aktäa a mlung am daw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sinakoka Judahe ja Pamhnam jumkie khyangmjükcee jah pyenpüi lü, khyang ami ngkhämnaka law nakütkia veia a mhnüp tä se a jah pyenpüi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alonikah mlüha citki xawi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ikurih ja, Stok sajae naw ani ngcuhpüikie. Avang he naw, “Hin ia am ngtäh xaki naw i pyen hlüki ni?” ami ti. Avang he naw, Jesuha mawng ja thawhnak bea mawng a pyena phäha, “Pe kcea ka mhnama mawng pyenki am ni aw” ami ti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wluh cun man u lü, mlüh kawngci, Arepakaha hmaia lawpüi u lü, “Hina mtheimthangnak akthai na pyen hü hin na jah ksingsak thei khai aw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thai am kami ngjak khawi cun na sang lawki ni; acunakyase, acuna suilam kami ksing vai täng ve üng” ami ti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ten mlüha khyange ja khine cun, ngthu kthaia akyak üng, ami pyen vai ja ami ngaih vaia phäha ami kcün sumeiki he.)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wluh cun kawngci hmaia ngdüi lü, “Nangmi Aten khyange cun, a naküt üng jumnak aktäa nami taki ti ka ksingki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 ceh hü sawa, nami hjawkhahe ka ja bükteng üng, kpyawngkung mata khana, ‘Am ksinga Mhnama phäha’ ti lü ng’yuki ka hmuh. Acunakyase, am ksing u lü nami jumei, acuna mawng ka ning jah mthehki ni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mhnam, khawmdek ja a k'uma veki naküt ja mhnünki cun, mce ja khana Bawia kyase kut am saka temple üng am v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ut bi lü a hlüei cun mi pe khai aw, amät kung cun anaküt am xünnak, ngxünak a naküt üng pekia kyaki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khawmdek khan naküt üng ve khaia, khyang mat üngka naw khyang mjüe naküt atäng tänga jah mhnün lü, ami phäha akcün ja ami venak vai phäh phähe pi a jah tak pet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kyase, Pamhnam cun ami hmuh vaia sui hükie; acunsepi, Pamhnam cun mimi üngkhyüh akthuka am v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wluh ja Tilah cun Amphipolih ja Apolonih jah khe pah lü, Thesalonikah mlüha Judahea sinakoka venaka citki xawi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äta phäha mi xüng lü, mi thoawm lü mi veki; ‘Keimi pi Mhnama a jah caea kami kyaki’ tia nangmi üng khyang mat naw pyenki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kba Pamhnama caea mi kya ua phäha, nghngicima khyaihnak am pyanga xüie, nguie, lung he lup cun Mhnam am tänga käh jah ngaih vai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hlana Pamhnam am ksing u se, jah na hawih khawi se pi, atuh cun ahawa pi ami mkhyekatnak nghlatak vaia ngthu a jah petki,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cün a na pyang päng thüp thüpa phäha, acuna mhnüp üng, a mcawna nghngicim phäh khawmdek avan cun angsunga ngthumkhyah law pe khai; acun cun Pamhnam naw thihnak üngka naw mtho be lü, khyange naküta veia angsingsak pänga kyaki” tia a pyen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 thihnak üngka naw mthawh bea ngthu Pawluh naw pyen se ami ngjak üng avange naw ami yaihei; avange naw, “Hina ngthu na pyen be vai ngja hlü ve üng” ami ti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Pawluh naw ami ngkhyumnak a jah cehtak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sepi, khyang avange Pawluha veia ngdawn law u lü, jumei lawki he; acunüng avange cun, Dajonutih khyang kawngci üngkaa kya u lü avange cun nghnumi mat Damarih jah khyang kcea kyakie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a Pawluh cun a thum khawia mäiha, ami veia lut lü, Sabbath mhnüp kthum vei, khyange mahmah ngthäh ngkhyah u lü pyen u lü, Cangcim üngka jah mtheh lü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sijah naw khuikhanak khamei khaia akyaka mawng, thinak üngkhyüh a tho be vaia mawng cun jah mthehki. “Hina Jesuh ka ning jah mtheh cun Mesijaha kyaki ni” ti lü Pawluh naw a jah mthe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vang he naw jum u lü, Krik khyang khawhae ja nghnumi khawhae naw Pawluh ja Tilaha veia law u lü Mhnam mküimto lawki h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sepi, Judahe naw, k’eihei u lü, lama i käh pawhkie cun jah lawpüi u lü khyange jah ngcun lawsakie naw, mlüh avan üng suksak lawki he. Acunüng, Jasona ima ngkhäm law u lü, Pawluh ja Tilah cun khyangea hmaia ami jah cehpüi vaia ami täng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 jah hmu u lü, Jason ja jumeikie cun khyang ngvaiea hmaia jah kaihkie naw, ngpyang u lü, “Hina khyange naw avan suksak khaia Khawmdek nglatsakie cun mi mlüha lawki he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son naw jah na khin na ve, ahin xawi cun, ‘Jesuh ngming naki, sangpuxang kce veki tia, Emperoa thum am läk ni” ami ti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7">
  <a:themeElements>
    <a:clrScheme name="Theme2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2026-07-09T01:24:35Z</dcterms:created>
  <dcterms:modified xsi:type="dcterms:W3CDTF">2026-07-09T01:24:35Z</dcterms:modified>
  <dc:title>Bible.com.au: Ngsäea Khut 17:1-34 (DNT)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