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presProps" Target="presProps.xml"/>
  <Relationship Id="rId47" Type="http://schemas.openxmlformats.org/officeDocument/2006/relationships/viewProps" Target="viewProps.xml"/>
  <Relationship Id="rId4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77036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säea Khut 16:1-4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awluh ja Tilah hlawnga Timoti citki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awluh ja Tilah cun Derbe ja Luhtarah citki xawi; acua Timoti ngming naki khritjan mat veki; ani cun jumeikia Judah nghnumia cakpaa kyaki, a pa cun Krika kyaki;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i cun Luhtarah ja Ikoniha vekie naw jumeiki ti lü ania mawng cun pyenki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awluh naw ani cun ami hlawnga ami cehpüi vai a täng. Acunüng, acua vekiea Judahea phäha, a vun a mawihsak, a pa Krika kyaki tia ami van naw ami ksinga phäha kyaki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lüh naküt üng cit hü ni lü, Jerusalema angvaie ja ngsä he naw ami mkhyaha jah läklam vaie cun jumeikie üng ani jah mtheh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ngcime cun jumnak üng khäng u lü a mhnüp tä se nung law dämdämkie.Tarosa Pawluh naw ngdamnak a hmu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müimkhya Ngcim naw Asah hne ngthu sang vai am ti se, Pharikih hne ja Kalatih hne avan üng cit hüki xawi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utih ng'yü pei ani pha law ja, Bithunih hnea lut khai xawia büki xawi, acunsepi, Jesuha Ngmüimkhya naw am a jah cehsak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utih khe ni lü, Taros da citki xawi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thana Pawluh naw mdannak üng Maketawniha khawa ka khyang mat ngdüi lü, “Maketawniha khawa law lü, jah kpüi lawa” tia, nghui na se a hmuh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a mdannak a hmuh law päng ja, ami veia thangkdaw pyen khaia Pamhnam naw jah khüki tia ksing ni lü, Maketawniha hnea ceh vaia kami ngtünki.Philipiha Lidia naw küikyanak a yaha mawng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aros üngkhyüh mlawng am cit u lü, Samotarat kami citki, angawi üng Nepoliha kami cit be tüki;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 üngka naw Philipih mlüha kami citki, acuna mlüh cun Maketawniha khaw üng mlüh mata kya lü, Romah mlüh ktung üngkaa kyaki. Acuna khaw üng khawvei kami veki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bbath mhnüp üng, khaw kpunga cit u lü, tui caye da, Judahea ktaiyünaka hnüna vekia kami ngaih. Acua ngaw lü, ngbäm lawki hea nghnumie veia ngthu kami pyenki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üng, Lidia ngming naki, jihsen jawiki, Tuhtirah khawa ka, Pamhnam jumkia nghnumi mat naw kami ngthu ngja lü, Pawluha ngthu pyen cun aktäa ngai khaia Bawipa naw a mlung a mhmawng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im khyawng avan naw Baptican ami khan law päng üng, “Bawipa jumei kcangkia nami na ngaih üng ka ima kai law ua” tia, jah nghui na lü a jah mtheh.Philipiha Thawngim üng ami jah khyum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hnüp at üng ktaiyünaka hnüna kami ceh k'um üng, mpya nghnumica mat malam pyen lü ngjoki kami khyum. Acuna nghnumica cun Ngmüimkhya kse naw a mahpa phäh malam pyen lü ngui khawh yahki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 naw Pawluh ja keimi jah läk law lü, “Hina küikyannaka lam ning ja mtheh lawki he cän hlüngsäihki Pamhnama mpyae ni” ti lü, ngpyangki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kba khaw mhnüp khawvei veki. Acukba kyase Pawluh naw am ngja law hlü lü, nghlat sihki naw, Ngmüimkhya kse üng, “Jesuh Khritawa ngming am ka ning mthehki, a k'um üngka naw lut law” a ti ja lut lawki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üng, a mahpae naw, ami ngui suinak päihki tia ksing law u lü, Pawluh ja Tilah jah man u lü, khyang ngkhämnak, angvaiea veia ami jah cehpüi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omah Bawiea veia ja cehpüi u lü, “Hi xawi hin Judah khyang xawia kyaki xawi, kami mlüh jah khuimkha lawki xawi,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mi naw mi thum kpetki thumcam jah mtheikie. Mimi cun Romah khyanga mi kyaki. Amimia bilawh cun am mi läk dat vaia thum pyeni xawi” ami ti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üng khyange cun Pawluh ja Tilah jah pawh khaiea ngkhäm law hngakie, bawie naw ani kcu ja suisak u lü, cung am jah kpai vaia ngthu ami jah pet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hawvei ami jah kpai päng lü, thawngima ja khyumkie naw, thawng ngvai naw ngängki am, üp ye khaia a ngäng vaia ami jah mtheh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kba mtheh u se, thawngim ngvai naw, thawngima ak'um säisäiha ja khyumki naw, ani khaw cun khyaw üng a jah khun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sepi, Pawluh ja Tilah cun, mthana Pamhnama veia ktaiyü ni lü, ng’äi mcuk ni se, thawngim üng kyum hngakie naw ami jah ngaih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gxita ngkhyü ngsün law se, thawngima hnün pi ngsün lawki; acunüng, ksawh naküt nghmawng law se, khyange ami jah khihnake cun ngsutei law päihkie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wng ngvai cun a ihnak üngkhyüh tho lawki, thawngim ksawhe nghmawng u se jah hmu lü, thawng kyume dawng päikiea ngai lü, a kcim lo lü hnimei khaia ngtängki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sepi, Pawluh naw, ngpyang lü, “Käh thawna; kami van hia kami veki ni” a ti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wng ngvai naw meikdäi akjanga jah kthäh lü, kyühei lü ngkhyet lü, Pawluh ja Tilaha hmaia kawpki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punga jah cehpüi lü, “Saja xawi aw, küikyannak ka yah vaia i ka pawh khai?” a ti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i xawi naw, “Bawipa Jesuh jumeia, acunüng, namät ja na khuiim khyawng lawnge maha küikyannak nami yah khai” ani ti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üng, a veia ja, a ima vekie naküta veia Bawipaa ngthu ani pyen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a mthan, acun naji üng jah cehpüi lü, ami jah kpainaka ani nghmae cun a jah mthih pet; acunüng, amät ja a khuiim khyawng lawng ami ngkhä Baptican khankie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ima ja cehpüiki naw, jah khin na lü, Pamhnam ami jumei lawa phäha, amät cun a khuiim khyawng lawng ami van am aktäa jekie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haw a thaih law ja, Romah bawie naw, “Acun xawi jah khyah ua” tia, jee ami jah tüih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üng, thawng ngvai naw, Pawluha veia, “Bawie naw, ning ja hlät khaiea, khyang jah tüi lawki he ni; acunakyase, atuh lut law ni lü, dim’yenak am cit nia” a ti.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sepi, Pawluh naw, “Romah khyanga kami kyaki, kami mkhyenak am ve xaki ami jah kpai u, thawngim üng ami jah khyum; atuh anghmüa jah ktäm khaiea bükie aw? Acukba am kya sawxat khai; amimät Romah ngvaie law u lü, jah hlät law u se” tia, je ngvai ani jah mtheh.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 ngvai naw, acuna ngthu cun Romah ngvaie ami jah mtheh; acunüng, Romah khyanga kyaki xawi tia jah ksing law u lü, kyühei lawki he naw;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va cit u lü, ja mcäikie naw, jah nghui na be u lü, thawng üngka naw jah hlät u lü mlüh cun ani cehtak vaia ami jah mtheh.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üng, thawngim üngka naw lut law ni lü, Lidia ima citki xawi; jumeikie jah hmu ni lü, jah dim’yesak ni lü, cit beki xawi.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5">
  <a:themeElements>
    <a:clrScheme name="Theme7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2026-10-23T11:14:55Z</dcterms:created>
  <dcterms:modified xsi:type="dcterms:W3CDTF">2026-10-23T11:14:55Z</dcterms:modified>
  <dc:title>Bible.com.au: Ngsäea Khut 16:1-40 (DNT)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