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765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16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tih khe ni lü, Taros da citki xaw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thana Pawluh naw mdannak üng Maketawniha khawa ka khyang mat ngdüi lü, “Maketawniha khawa law lü, jah kpüi lawa” tia, nghui na se a hmu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mdannak a hmuh law päng ja, ami veia thangkdaw pyen khaia Pamhnam naw jah khüki tia ksing ni lü, Maketawniha hnea ceh vaia kami ngtünki.Philipiha Lidia naw küikyanak a yaha mawng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ros üngkhyüh mlawng am cit u lü, Samotarat kami citki, angawi üng Nepoliha kami cit be tüki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üngka naw Philipih mlüha kami citki, acuna mlüh cun Maketawniha khaw üng mlüh mata kya lü, Romah mlüh ktung üngkaa kyaki. Acuna khaw üng khawvei kami ve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bbath mhnüp üng, khaw kpunga cit u lü, tui caye da, Judahea ktaiyünaka hnüna vekia kami ngaih. Acua ngaw lü, ngbäm lawki hea nghnumie veia ngthu kami pyenk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Lidia ngming naki, jihsen jawiki, Tuhtirah khawa ka, Pamhnam jumkia nghnumi mat naw kami ngthu ngja lü, Pawluha ngthu pyen cun aktäa ngai khaia Bawipa naw a mlung a mhmaw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im khyawng avan naw Baptican ami khan law päng üng, “Bawipa jumei kcangkia nami na ngaih üng ka ima kai law ua” tia, jah nghui na lü a jah mtheh.Philipiha Thawngim üng ami jah khyum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hnüp at üng ktaiyünaka hnüna kami ceh k'um üng, mpya nghnumica mat malam pyen lü ngjoki kami khyum. Acuna nghnumica cun Ngmüimkhya kse naw a mahpa phäh malam pyen lü ngui khawh yah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naw Pawluh ja keimi jah läk law lü, “Hina küikyannaka lam ning ja mtheh lawki he cän hlüngsäihki Pamhnama mpyae ni” ti lü, ngpyang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ja Tilah hlawnga Timoti citki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khaw mhnüp khawvei veki. Acukba kyase Pawluh naw am ngja law hlü lü, nghlat sihki naw, Ngmüimkhya kse üng, “Jesuh Khritawa ngming am ka ning mthehki, a k'um üngka naw lut law” a ti ja lut law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 mahpae naw, ami ngui suinak päihki tia ksing law u lü, Pawluh ja Tilah jah man u lü, khyang ngkhämnak, angvaiea veia ami jah cehpü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h Bawiea veia ja cehpüi u lü, “Hi xawi hin Judah khyang xawia kyaki xawi, kami mlüh jah khuimkha lawki xawi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naw mi thum kpetki thumcam jah mtheikie. Mimi cun Romah khyanga mi kyaki. Amimia bilawh cun am mi läk dat vaia thum pyeni xawi” ami t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yange cun Pawluh ja Tilah jah pawh khaiea ngkhäm law hngakie, bawie naw ani kcu ja suisak u lü, cung am jah kpai vaia ngthu ami jah p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vei ami jah kpai päng lü, thawngima ja khyumkie naw, thawng ngvai naw ngängki am, üp ye khaia a ngäng vaia ami jah mthe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mtheh u se, thawngim ngvai naw, thawngima ak'um säisäiha ja khyumki naw, ani khaw cun khyaw üng a jah khu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awluh ja Tilah cun, mthana Pamhnama veia ktaiyü ni lü, ng’äi mcuk ni se, thawngim üng kyum hngakie naw ami jah ngai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xita ngkhyü ngsün law se, thawngima hnün pi ngsün lawki; acunüng, ksawh naküt nghmawng law se, khyange ami jah khihnake cun ngsutei law päihki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wng ngvai cun a ihnak üngkhyüh tho lawki, thawngim ksawhe nghmawng u se jah hmu lü, thawng kyume dawng päikiea ngai lü, a kcim lo lü hnimei khaia ngtängk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ja Tilah cun Derbe ja Luhtarah citki xawi; acua Timoti ngming naki khritjan mat veki; ani cun jumeikia Judah nghnumia cakpaa kyaki, a pa cun Krika kyaki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awluh naw, ngpyang lü, “Käh thawna; kami van hia kami veki ni” a t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wng ngvai naw meikdäi akjanga jah kthäh lü, kyühei lü ngkhyet lü, Pawluh ja Tilaha hmaia kawpki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punga jah cehpüi lü, “Saja xawi aw, küikyannak ka yah vaia i ka pawh khai?” a t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xawi naw, “Bawipa Jesuh jumeia, acunüng, namät ja na khuiim khyawng lawnge maha küikyannak nami yah khai” ani t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 veia ja, a ima vekie naküta veia Bawipaa ngthu ani py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mthan, acun naji üng jah cehpüi lü, ami jah kpainaka ani nghmae cun a jah mthih pet; acunüng, amät ja a khuiim khyawng lawng ami ngkhä Baptican khanki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ima ja cehpüiki naw, jah khin na lü, Pamhnam ami jumei lawa phäha, amät cun a khuiim khyawng lawng ami van am aktäa jeki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a thaih law ja, Romah bawie naw, “Acun xawi jah khyah ua” tia, jee ami jah tüih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thawng ngvai naw, Pawluha veia, “Bawie naw, ning ja hlät khaiea, khyang jah tüi lawki he ni; acunakyase, atuh lut law ni lü, dim’yenak am cit nia” a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awluh naw, “Romah khyanga kami kyaki, kami mkhyenak am ve xaki ami jah kpai u, thawngim üng ami jah khyum; atuh anghmüa jah ktäm khaiea bükie aw? Acukba am kya sawxat khai; amimät Romah ngvaie law u lü, jah hlät law u se” tia, je ngvai ani jah mthe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Luhtarah ja Ikoniha vekie naw jumeiki ti lü ania mawng cun pyenki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 ngvai naw, acuna ngthu cun Romah ngvaie ami jah mtheh; acunüng, Romah khyanga kyaki xawi tia jah ksing law u lü, kyühei lawki he naw;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a cit u lü, ja mcäikie naw, jah nghui na be u lü, thawng üngka naw jah hlät u lü mlüh cun ani cehtak vaia ami jah mtheh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thawngim üngka naw lut law ni lü, Lidia ima citki xawi; jumeikie jah hmu ni lü, jah dim’yesak ni lü, cit beki xawi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naw ani cun ami hlawnga ami cehpüi vai a täng. Acunüng, acua vekiea Judahea phäha, a vun a mawihsak, a pa Krika kyaki tia ami van naw ami ksinga phäha kya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üh naküt üng cit hü ni lü, Jerusalema angvaie ja ngsä he naw ami mkhyaha jah läklam vaie cun jumeikie üng ani jah mthe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e cun jumnak üng khäng u lü a mhnüp tä se nung law dämdämkie.Tarosa Pawluh naw ngdamnak a hmu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müimkhya Ngcim naw Asah hne ngthu sang vai am ti se, Pharikih hne ja Kalatih hne avan üng cit hüki xaw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tih ng'yü pei ani pha law ja, Bithunih hnea lut khai xawia büki xawi, acunsepi, Jesuha Ngmüimkhya naw am a jah cehsa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2026-07-09T01:24:46Z</dcterms:created>
  <dcterms:modified xsi:type="dcterms:W3CDTF">2026-07-09T01:24:46Z</dcterms:modified>
  <dc:title>Bible.com.au: Ngsäea Khut 16:1-40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