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1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uhtarah khawa a hmi law üng tün lü a khaw xokia khyang, am cit hü theiki mat ve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 khyang naw Pawluha a ngthu pyen ngai se, acunüng, Pawluh naw ani cun bükteng kyet lü a dawnak be vaia jumnak taki ti ksingki n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gsanga, “Na khaw am angsunga ngdüi lawa” ti se, ani cun ngtawp law lü, cit law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yange naw Pawluha a bilaw hmu u lü, Luhkonih khyü üng, angsanga ngpyang lü, “Mhname cun nghngicima mäiha mi veia kyum law ve u!” ami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nabah cun, “Zutah” tia sui u lü, Pawluh cun ngthu pyenki kyase, “Harmes” tia ami su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 khaw peia vekia Zutah mhnama ktaiyü naw mlüh kpung üngkhyüh se ja paipaie cun luhnaka mkawt peia jah lawpüi lü khyange am ngsä xawia phäh ngkengtainak vaia pawh khaiea ngtängk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sepi, Banabah ja Pawluh naw, acun ani ksing law ja, ani suisak ja ktek ni lü, khyangea ksunga dawng ni lü ngpyangki xawi n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yange aw, hin hin ivai nami pawhki ni? Keini pi nangmia mäiha nghngicima kani kyaki ni; nangmi naw amdange jah hawih u lü, mce ja khankhaw, tui acunüng veki naküt jah mhnün lü, anglät se xüngkia Pamhnama veia nami nghlat lawnak vaia thangkdaw kani ning jah mtheh lawk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 Pamhnam naw ajana khyang naküt amimäta lam üng cit khaiea a jah tüi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sepi, nami khana abänak am eiawk phübe u lü nami jekyai vaia, khankhawa ka naw khaw ak lawsak lü kthiktheih yawpaia dawnak khawkum a ning jah pet ni. Acuna Pamhnam veki tia ngsingsaki” tia ani py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konih mlüha citki xaw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kba pyen lü ami ngkengtainak vaia ami hnim hlü cun ngyan üng ani jah pyais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sepi, Antiok mlüh, pisidih hne ja Ikonih mlüh üngka Judahe avang acua law hngakie naw, khyange jah ksük u se; acuna Pawluh cun lung üng ami khawng, thikia sui u lü mlüh kpunga jäk u lü ami cehpü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sepi, jumeikie naw ami kcung law ja, Pawluh cun tho law lü mlüh k'uma cit beki. A ngawi üng, ani cun Banabah am Derbe khawa citki.Siria pe Antioka ani nghlat law bea maw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 hne üng thangkdaw pyen ni lü, axüisawe khawha ani jah yah käna, Luhtarah, Ikonih ja, Pisidih hne, Antiok mlüha nghlat be ni lü,]]></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huikhatnak khawhah khamei lü, Pamhnama pe mi lut khaia kya kungki” tia, jumeikiea mlung ja khängsak ni lü, jumeinak üng ami khängcek vaia ani ja mcä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ngcim naküt üng ngvaie jah mcawn pet ni lü, ei jeih u lü ami ktaiyü law päng üng Bawipa ami ümnak vaia ami jah mthe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isidih hne avan üng cit hü ni lü, Pampulih hnea phaki xaw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rkah khawa ngthu ani sang päng üng, Ataliha citki xaw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üngka naw mlawng am cit ni lü, Antiok pha law beki xawi, acun cun ani bilawh binak üng Pamhnama mpyeneinak ani yah vaia jah ap ni lü ami jah tüihnaka khawa kya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tiok ani pha ja sangcime jah ngkhämsak ni lü Pamhnam naw jah summangei lü khut ani bi naküte ja, khyangmjükcee phäha pi jumnaka ksawh a mhmawnga mawng cun ani jah mth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koniha pi acukba thawnki, Pawluh ja Banabah cun Ikonih khaw sinakoka lut ni lü ngthu pyen ni se, Judahe ja khyangmjükce khawha naw jumei law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jumeikiea veia khawvei veki xaw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sepi, am jumei hlükiea Judahe naw khyangmjükcee jah ksük u lü, ami cun ami jah hnengs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akyase, Bawipa üng lingnak am ngthu pyen ni lü, acua khawvei ve ni se, Bawipa naw müncamnak ja cäi phyaki he cun ani kut am jah pawhsak lü, a bänaka ngthu a jah ksings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sepi, acuna khaw üngkae cun ngpai u lü, avang cun Judahea phäh, avang naw angsä xawia phäh ky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khyangmjükcee, Judahe ja ami ngvaie naw angsä xawi cun ani hmai se khaia jah pawh u lü, lung am ami jah vawi vaia ami bü law ü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 ksingei law ni lü, Luhkonih mlüh üng Luhtarah ja Derbe ngnam ja a peia ngnamea dawngki xaw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a thangkdaw cun sang hü laihlaihki xawi.Luhtarah ja Derbea ngthu pyenki xawi]]></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2026-06-16T00:48:33Z</dcterms:created>
  <dcterms:modified xsi:type="dcterms:W3CDTF">2026-06-16T00:48:33Z</dcterms:modified>
  <dc:title>Bible.com.au: Ngsäea Khut 14:1-28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