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46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gsäea Khut 13: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sepi, sui khyaihki Eluma (Krik ngminga kyaki) naw jah upki cun am jumei khaia, angsä xawi a jah m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wluh naki Pawluh ami ti naw, Ngmüimkhya Ngcim am be lü, acuna Bar Jesuh cun büktengki na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ng khawyaia ca ni, nang cun dawkyanaka ye ni, kpyüpyehnak naküt am na beki, Bawipaa ngthukcange hleihlaka nghlatsak khai na ktha n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ukbäih Bawipa kut na khana pha lawki tia ksinga, khawkdei käh na hmu khaia na mik mü khai” a ti. Acun ja Eluma cun nghmüp naw jin se, a kut kha hü lü kaih khai sui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kyawn upki naw acun hmuh lü, Bawipa mawng mtheimthangnak cun müna lü aktäa kyühei lü jumeiki.Pisidih hne Antiok mlü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wluh cun a ngkhahpüi xawi am, Papos üngka naw mlawng am cit u lü Pampulih hne Parkah mlüha pha u se, acunüng, Johan naki Makuh naw jah cehta lü, Jerusalem da nglat be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sepi, anini cun Parkah mlüh üngka naw cit laihlaih ni lü, Pisidih hne Antiok mlüh pha ni lü, acunüng, sabbath mhnüp üng sinakoka lut ni lü ngawki xaw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ia Thume ja sahmaea cae ami khe law Päng üng, sinakok ngvaie naw, ani veia khyang tüih u lü, “Bena xawi aw, khyang nani jah mcäinak vaia ngthu a ve üng pyen nia” ami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wluh ngdüi law lü a kut säng lü, “Pamhnam kyühkia Isarele ja khyangmjükcee aw, ngai u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na Isarel khyangmjüe Pamhnam naw, mi pupae jah xü lü, khina kba Egypt pea ami ve üng khyangmjü kdäma a pawh. Pamhnam naw a themnak am Egypt pe üngkhyüh a jah lawpüi b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nabah ja Sawluh jah xü lü ami jah tüi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m kphyükip khawkhyawng khawa a jah mce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nan pea khyangmjü khyüh ja näng lü acun käna acuna pe cun Isarele am a jah kanaks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 käna, sahma Samuilah am a ve law ham üng, kum phyakphyü ja mhmakip ngthumkhyahkie am a jah na pet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 käna sangpuxang mso u se, Benjamina mjü üngka Kisah a cakpa Sawluh ngming naki, khawkum kphyükip ami sangpuxang vaia Pamhnam naw a jah p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 käna ani ksät lü Isarelea sangpuxang vaia Davit a mcawn be; Pamhnam naw cuna mawng cun ngsingsak lü, ‘Jisea cakpa, Davit, ka mlunga mäi mlung naki hmu veng, ani naw ka ngjakhlü naküt bi khai’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mhnam naw khyütam a jah peta mäiha, Isarele jah küikyan khai Davita mjü üngka Jesuh a jah pe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h naw khutbi, am a tünei law ham üng, Johan naw ami mkhyekatnak nglata u lü baptican ami khan vaia Isarel khyangea veia ngthu a py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hana khut binak a päih law hlü üng, Johan naw, ‘U a nami na ngaiki ni? Kei nami ngäng ua am kya nawng. Acunsepi, ngai u, ka hnua law khai khyang ta, kei naw ania khawdawk suh pet khaia pi am nglawi veng’ a t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rahama mjü üngka ka püi Isarel khyange ja, hin üng Pamhnam hjawkhah khyangmjükcee aw, hina küikyannaka ngthu cun mi veia a jah kbi lawa kya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rusalem mlüha vekie ja ami ngvaie naw, Jesuh cun küikyanaka Bawia, am ami ksinga phäha ja sahmaea ngthu sabbath mhnüp naküt üng ami kheh cun am ami ksinga phäha, acuna ngthue cun Jesuh ami mkat üng kümbesak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tiok mlüha sangcime üngka, sahmae ja sajae vekie; acune cun Banabah, Simeon (Khyang le), (Kurinih) khawa ka Lucia, (Herod jah upnakia dä däm lawkia) Manin ja Sawluha kyaki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 thihnak vai i am hmu u lüpi, Pilata veia hnim vaia msok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üng, a mawng sahmae naküt naw ami yuk, ami kümsak käna, kutlamktung üngka naw khya u lü lungdüa ami k’u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sepi, Pamhnam naw thihnak üngka naw a mthawh b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 käna Kalile üngka naw, Jerusalema a jah cehpüi khyangea veia khaw mhnüp khawvei ngdang be se, acune cun atuh Isarel khyangea veia saksikiea kyak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3 ]]></a:t>
            </a:r>
            <a:r>
              <a:rPr lang="en-US" b="1" sz="3000" spc="0" u="none">
                <a:solidFill>
                  <a:srgbClr val="000000">
                    <a:alpha val="100.00%"/>
                  </a:srgbClr>
                </a:solidFill>
                <a:latin typeface="Calibri"/>
              </a:rPr>
              <a:t><![CDATA[Keini naw pi, mi pupaea veia khyütam, thangkdaw ka ning jah mtheh lawki ni, acukba Pamhnam naw Jesuh a mthawh benak am, hina khyütam mi cae üng kümsakki, Salan anghnginak üng pi, ‘Nang ka ning cakpaa na kyaki; tungawi na paa ka kyaki’ tia ng’yuk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g’uh hnüna thukyawnaka käh cit khaia Pamhnam naw ani cun thihnak üngka naw a mthawh be vaia ngthu cun hikba a pyen, ‘Davita veia ngcimcaih lü ngsingkia dawkyanak cän nang üng ka ning pet khai’ a t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cunakyase, Salan kce üng pi, ‘Sitihki na mpya a thukyaw vai am tängki’ a ti si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avit pi, a xün k'um üng Pamhnama ngjakhlü bi a bi käna, thi se, a pupaea hlawnga k’ut u se, lungdüa kyaw pängki n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unsepi, Pamhnam naw thihnak üngkhyüh amthawh be cun acukba am ky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cunakyase, ka püi Isarele aw, acuna Bawi Jesuh üng mkhyekat mhlätnaka ngthu kami pyen law hin nami ksing vai hlüei veng. Mosi naw am a ning jah mhlät khawh mkhye üngkhyüh ani jumeiki avan cun jah mhlät khawh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Bawipaa khüibi bi u lü ami ei ami jeih k'um üng, Ngmüimkhya Ngcim naw, “Khutbi khai xawia ka jah mcawna Banabah ja Sawluh cun na jah phyäi hnga ua” a t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u pi ani jumeiki naküt cun Mosia thum naw, am a mhlät thei pi mhlät kha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cunakyase, sahmae naw ami pyen cän nami khana käh apha law vaia mcei u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cun cun, ‘Hleihlakkie aw, bükteng ua, cäicing u lü thi ua; bi mat ka kpäng, acun cun khyang naw ning jah mtheh u sepi, nami xüna küt üng am jum uki” a t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Pawluh ja Banabah cun Sinakok üngka naw ani lu law be üng, khyange naw, acuna ngthu cun sabbath bekce üng pi ani pyen be vaia ami jah nghuina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gkhämkie ami ngpyen be ja, Judahea ja Judah thuma ngpyawtkie khyangmjükcee naw Pawluh ja Banabah jah läk u se, Pamhnama bäkhäknak üng ami ve nglät vaia jah mcäiki xaw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cunüng, sabbath betü üng, Bawipaa ngthu ngai khaiea, mlüh üngka avan lawki h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cunsepi, Judahe naw khyange ami jah hmuh üng, aktäa jah cawkei u lü, Pawluha a ngthu pyen cun ngcuhpüi u lü ami ksenak.]]></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cunüng, Pawluh ja Banabah naw ling ni lü, “Pamhnama ngthu nangmia veia pyen ma vaia kya kungki; acunsepi, mah u lü anglät xünnak am nami yah vaia nami pawha kya se, Pamhnama a jah ah mcäia mäiha khyangmjükceea veia ning jah nghlatak ve n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cukba Bawipa naw ngthu a na pet cun, ‘Khawmdeka khütnak cäpa küikyanak na bi khaia, khyangmjükceea phäha akvaia ka ning mcawnki’ tia, kyaki” a t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cunüng, khyangmjükcee naw acuna ngthu ami ngjak üng je u lü Bawipaa ngthu mhlünmtaikie; acunüng, angläta xüng khaia a xü naküt naw jumk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i ei jeih u lu ami ktaiyü law päng üng, ani khana ami kut mtaih u lü, ami ja tüih.Kuparuh khawa phaki xaw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wipa ngthu cun acuna khaw avan üng ngthang päihk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cunsepi, Judahe naw mlüh ngvaie ja Pamhnam hjawkhahki khyangmjükcee üngka nghnumie ami jah ksük. Ami naw Pawluh ja Banabah jah khuimkhasak u lü acuna khaw üngka naw ami jah ksä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cunüng, ngsä xawi naw ani khawpha üngka mput cun khawk hüt ni lü Ikonih khawa citki xaw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tioka vekia jumeikie cun jekyainak ja Ngmüimkhya Ngcim am beki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müimkhya Ngcim naw Banabahh ja Sawluh a jah tüihnak üng Selukih mlüha ju cit ni lü, acun üngka naw Kuparuh kawnga mlawng üng citki xaw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Salamih mlüha ani pha üng, Judahea sinakoka Pamhnama ngthu pyenki xawi; Johan ami tia Makuh pi jah kpüi khaia ani cehpü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a kyawn avan üng cit hü ni lü, Papos cäpa cit hüki xawi; acunüng Judah khyang mat sui khyaihki a ngming Bar Jesuh naw kei sahmaki tiki ani hmu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ekijah Pawluh cun Bar-Jesuh a nglawipüia kyaki. Sekijah Pawluh cun khyang kthema kya lü Papos kyawn upki kyaki. Ani naw Banabah ja Sawluh jah khü lü, Pamhnama ngthu ngai hlüki.]]></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2026-06-16T17:16:34Z</dcterms:created>
  <dcterms:modified xsi:type="dcterms:W3CDTF">2026-06-16T17:16:34Z</dcterms:modified>
  <dc:title>Bible.com.au: Ngsäea Khut 13:1-52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