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871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säea Khut 1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hankhawngsä naw, “Na khapat vawh lü, na khawdawk ngcuma” a ti. Acunüng, Pita naw acukba a pawh. Acunüng, khankhawngsä naw, “Na suisake jih lü, na läk law” a t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naw kco law lü a läk; khankhawngsäa bilaw cun akcanga am sui lü a ngmanga a ngai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äng kcükie ja anghninaka ngängkie a jah hei khe käna, khawk kpunga luhnak vaia mthiksawh va phaki. Acunüng ksawh amät nghmawng law se, lut law u lü lam mat üng ami va ceh üng, khankhawngsä naw Pita cun a cehta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naw a ngsüm law ja, “Bawipa naw khankhawngsä tüi law lü, Heroda kut ja Judah khyangea äpeinak üngka naw, a na küikyan akcanga ka ksingki” a t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ngaikyu khap lü, Makuh ngming naki, Johana nu Mariha ima va citki. Acua ktaiyü u lü khyang khawha a na ngkhämki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naw ksawh a khawk ja Rode ngming naki mpya naw ngai khaia va citk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a kthai a ngjak üng jekyai ngen lü, ksawh pi käh mhmawng lü im k'uma va dawng beki naw, Pita ksawh peia ngdüiki tia a jah va mthe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amimi naw, “Ng’yaw veki” ami na ti. Acunüng, ani naw, “Pita kcang ni” ti lü a pyen. Amimi naw, “Pitaa khankhawngsä va ni vü” ami t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Pita naw, khawk law laihlaih se, ami hmawn üng ta Pita hmu u lü aktäa cäi lawki h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Pita naw, käh ami khihkheh vaia a kut üng ja kha lü, Bawipa naw thawngim üngka naw a mhlät bea mawng cun a jah mtheh. Acunüng, “Hina ngthu hin, Jakuk ja jumeikie üng jah va mtheh ua” a ti. Acunüng, va kco lü akcea citk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khuimkhanak khawha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 athaih law ja, yekape cun, “Pita hawa veki ni?” ti u lü aktäa ami lu cingk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od naw Pita a jah suisak, am hmu u. Ngängkie cun jah kthäh lü jah hnim vaia ngthu a jah pet. Acun käna Herod cun Judah khaw üngka naw Ketarih mlüha ju cit lü acua veki.Heroda a thiha mawng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ah ja Sidon khaw khyangea khana aktäa a mlung thüi se veki; acunüng, anini naw bawi im ngängkia khyang, Balatuh cun püi nakie naw, atänga law u lü ngkhawt vaia ami nghuinak, isetiakyaküng, anini cun sangpuxanga khaw üngka eiawk vai ami yaha phäha kyak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xünaka mhnüp üng Herod cun a bawijih jah suisa lü a bawingawhnak üng ngaw lü ami veia ngthu pyenk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hyang naküt naw, “Pamhnama kthai ni, nghngicima kthaia am kya naw” ti u lü ngpyangki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naw Pamhnama am leisawngkia kyase, Bawipa khankhawngsä naw kpai se, mkyüt naw ei se thik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Pamhnama ngthu cun ngthang hü dämdämki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nabah ja Sawluh naw khüibi ani bilaw päng üng, Jerusalem üngkhyüh naw nghlat be ni lü Johan, a ngming kce Makuh ngming naki cun ani hlawnga ani cehpü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üng, sangpuxang Herod naw sangcime üngka avange jah mkhuimkha khaia bük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naw Johana be Jakop cun kcim am a hn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naw Judahe jah jesaki tia ksing lü Pita pi a va man. (Acuna mhnüp cun nghngen am bawikia muk pawhnaka mhnüpa kyaki)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Pita man lü thawngim üng ami khyum, yekap xaleikhyuk am a jah ngängsak; kphyawnpawi a päng üng khyangea veia a cehpüi vaia tängk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Pita cun thawngim üng a tak ham; acunüngpi, sangcime naw Pita cun Pamhnama veia aktäa ami ktaiyü pet.Thawngim üngka naw Pita lätki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od naw Pita cun khyange vei am lawpüi hama mthan üng, Pita cun yekap nghngih xawia ani keh üng, mthiyüi nghngih am khit u se ipki; K'äihkie naw pi mkawt peia ve u lü mtätki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Bawipaa khankhawngsä mat ngdang law se, thawngim vai lawki. Acunüng, khankhawngsä naw Pita a kphyeng üng va ksün lü, “Akjanga tho lawa” a ti. Acunüng mthiyüie cun a kut üngka naw nghawk lawki h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2026-06-16T00:48:33Z</dcterms:created>
  <dcterms:modified xsi:type="dcterms:W3CDTF">2026-06-16T00:48:33Z</dcterms:modified>
  <dc:title>Bible.com.au: Ngsäea Khut 12:1-25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