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2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1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kei naw, ‘Bawipa aw, acukba am kya, am ngcimcaiki ja mtüikheh ka mka üng am ju lut khawi naw’ ka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khankhawa ka kthai naw, ‘Pamhnam naw a ngcimcaihsak haw cen, nang naw am ngcimki käh tia’ ti lü a na msa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kthum vei a ve law päng üng, avan khankhawa a jähei b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hyang kthum, Ketarih mlüha kae cun ka veia jah tüi law u se, ka venaka ima pha lawki h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müimkhya naw käh cücawn lü ka ja läk khaia a na tüih. Hina jumeiki khyuke naw pi na läk law hnga u se, Koneliha ima kami lutki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, a ima khankhaw ngsä ngdüi se a hmuh ja, khankhaw ngsä naw a veia, ‘Jukpei mlüha khyang tüi lü, Sihmon Pita ami ti jäng laksaka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naw ngthu ning mtheh se, acuna ngthu am nang ja na khui im kyawnglawng cun küikyana nami kya khai’ a tia mawng a jah mthe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thu cutei lü ka pyen law ja, Ngmüimkhya Ngcim akcüka mi khana a pha lawa mäiha, amimia khana pi pha law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Bawipa ngthu, ‘Johan naw tui am khyang Baptican jah peki, acunsepi nangmi cun Ngmüimkhya Ngcim üng Baptican nami khan khai’ a ti, ka süm law be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Bawipa Jesuh Khritaw mi jumei ja, amdanga a jah peta khawh cun khyangmjü kcee pi acuna khawh a jah pet hnga üng, kei cun ia kya lü acuna Pamhnam ka ma khai ni?” a t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sangcimea veia Pitaa khyü cü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ngthu ami ngjak ja, jum u lü, “Acuna akyaküng, Pamhnam naw khyangmjükcee haw ngjut be u lü xünnak ami ya vaia mawng cun ja pe ha ve” ti u lü Pamhnam mküimtokie.Antiok mlüh üngka sangcim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ephena phäha ami jah khuimkhae, Phonisia, Kuparuh ja Antiok mlüh cäpa dawng hü u lü Judah khyange dänga veia Pamhnama ngthu sang hük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avange cun Kuparuh mlüh ja Kuriniha kaea kyakie, acune naw Antiok mlüh ami pha üng, khyangmjükcee veia pi ngthu pyen u lü, Bawipa Jesuha thangkdaw ami sa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johit naw jah vepüi se; khyang khawhah naw jum u lü, Bawipa veia nghlat law päihki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mawngma cun Jerusalema veki sangcim naw ngja u lü, Banabah cun Antiok mlüha ami tüi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nabah a va pha üng, Pamhnama jah pet dawkyanak hmu lü aktäa jeki, ktha na kcang u lü Bawipa üng anglät se ami khäng vaia ami van a jah mcä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nabah cun khyang kdawa kya lü, Ngmüimkhya Ngcim ja jumeinak am bekia kyase, Bawipa veia khyang khawhah ngdawn lawki h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Banabah cun Sawluh sui khaia Tasuh mlüha citki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a hmu lü Antiok mlüha a cehpüi. Kum mät bang Sangcim üng veki khyange am hmu hnga ni lü, khyang khawha ja mtheimthangki xawi. Acuna Antiok mlüha jumeikie cun “Khritjane” tia ami jah sui law kcüka kyak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kcün üng, sahma avange cun Jerusalem üngka naw Antioka ju citki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khawa vekiea Ngsäe ja jumeikie naw, khyangmjükcee naw pi Pamhnama ngthu ja hngakie tia ami ks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üngka mat, Akabas ngming naki ngdüi law lü khawmdek khan avan üng khawjaw law khai tia Ngmüimkhya Ngcim am a pyen; acuna khawjawnak cun Ketah sangpuxang Kalawdih naw a jah upa kcün üng pha lawki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sawe naw ami khyaih khawha, Judah khawa vekiea jumeikie cun ja kpüikpak vaia ami mkhyah 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mi büa mäiha ami ja kpüikpaknak cun Banabah ja Sawluha kut üngka naw, sangcim ngvaiea veia ami jah kb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ita Jerusalema a ceh üng, vun mawi hlükie khyangmjükcee naw pi Pita cun kcäh u lü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i vun am mawikiea ima lut lü ami veia na ei haki” ti u lü ami ngcuhpü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ita naw aphung üng tünei lü ja mthehki naw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ukpei mlüha ktaiyü lü ka veki; acunüng, jinua mäih üng khankhawa ka naw kya law se ka hmu; ka pei yea na k’et lawki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bükteng lü ka ngaikyu hui üng, khisae naküt khawmdek üng ngvak hükie ja khana khae ka jah hmu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thai naw, ‘Pita, tho law, jah hnim lü ja eia’ ti se, ka ngja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2026-05-26T21:45:59Z</dcterms:created>
  <dcterms:modified xsi:type="dcterms:W3CDTF">2026-05-26T21:45:59Z</dcterms:modified>
  <dc:title>Bible.com.au: Ngsäea Khut 11:1-30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