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presProps" Target="presProps.xml"/>
  <Relationship Id="rId55" Type="http://schemas.openxmlformats.org/officeDocument/2006/relationships/viewProps" Target="viewProps.xml"/>
  <Relationship Id="rId5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4646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säea Khut 10:1-4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thu a jah mtheh päng üng Jukpei mlüha a jah tüi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gawi üng, ami ceh lam mlüh pei ami pha law hlü üng, Pita cun ktaiyü khaia im mkhyuma kaiki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ei naw mcawi law se, bu ei law hlüki; cunsepi, a ei vai ami pawh k'um üng Mhnama mdannak a hmu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nkhaw nghmawng law lü jihnua mäiha kphyüa kitmaki mdeka kya lawse a hmu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 k'uma, khawmdek üng ngvak hükiea khisa avan ja khankhawa khae naküt veki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veia kthai pha lawki cun, “Pita aw, tho law; ja hnim lü jah eia” a ti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, Pita naw, “Bawipa aw, acukba am kya; am ngcimcaiki ja mtüikheh i am ei khawi veng” a ti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Khana kthai naw anghnginaka, “Pamhnam naw a ngcimsak päng nang naw am ngcimcaiki käh tia” a ti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kba cia kthum vei ngdang law lü; acunüng acuna jiha mäih cun khankhawa a ju jäh law b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a naw mdannak a hmuh cun asuilam am ksing lü ana ve k'um üng, Koneliha a tüiha khyange naw Sihmona a im ngthäh law u lü mkawt peia ngdüi lawki h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a ja Konelih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hmon Pita ngmingnaki khin cun, acua a pha ja am a pha ngpyang u lü ami ju kthä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Pita naw mdannak a hmu cun, a ngaikyu hui üng, Ngmüimkhya Ngcim naw a veia, “Ngaia, khyang kthum naw ning sui hü ve u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, tho law lü ju kyuma, käh cücawn lü jah läka; anini cun keia jah tüih law ni” a ti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Pita cun, acunea veia kyum lü ami veia, “Nami sui hü hin kei ni; ia phäha nami lawki ni?” a ti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mi naw, “Konelih, yekap ngvai, khyang kdaw, Pamhnam kyühki, Judah khyange naküt üng ngming dawnak yaki naw a ima nang ning khü lü na ngthu pyen ngai khaia, Pamhnama khankhawngsä mat naw a mtheha kyaki” ami ti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a naw, acuna khyange cun im k'uma ja luhpüi lü a jah khinnak. A ngawia Pita cun tho law lü ami veia cit se, Jukpei mlüha ka, jumeikie avange pi a veia cit hngaki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gawi be kce üng, Ketarih mlüha phakie. Acuia, Konelih naw a khyange ja a püie ja khü lü, anini cun ami jah na k'äih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a a pha law üng, Konelih naw ana dokham lü a khaw kunga mbawki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, Pita naw ani cun mtho lü, “Ngdüia, kei pi nghngicima ni ka kya ve” a ti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veia a ngthuhei maha va lut lü khyang khawha ana ve se a hmu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Ketarih khawa Konelih ngming naki Romah cetca keptin veki, acun cun Itali yekap ngvai ami ti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 veia, “Judah khyang naw khyangmjükce ngkhawtpüi lü ami veia a ceh hü vai käh nglawiki tia nami ksingki; acunsepi, ‘U pi am ngcim, phyawksak ve’ käh ka ti vaia, Pamhnam naw na mtheh pängki ni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, na na khü law ja, käh dam lü ka lawkia kyaki. Acunakyase ka ning jah kthäh khai, “Ia phäha nami na khü lawki ni?” a ti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onelih naw, “Ahin kcün mhnüp kthum anghjawk üng, ka ima naji kthum üng ka ktaiyü k'um üng; khyang mat suisak bawk suisa lü, ka maa ngdüi lawki naw,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Konelih aw, na ktaiyünak Pamhnam naw ngja ve, na petmsawt ja na bilawh naküt pi Pamhnam naw ksing v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, Jukpei mlüha khyang tüi lü Sihmon, Pita ami ti cun, na veia khüa; ani cun mliktui pei, savun pyangki Sihmona ima kaiki ni’ a ti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, na veia khyang angxita ka tüih lawa kyaki; na law hin daw ve. Acunakyase, Bawipa naw ngthu aning mtheh naküt ngai khaia, atuh Pamhnama hmuha kami van hin üng kami veki” a ti.Pitaa ngthupyen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a naw pyen lü, “Pamhnam naw, khyang naküt atänga jah mceiki tia akcanga ka ksingki;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, au pi amät hjawkhah lü akdaw pawhkia khyang mjü naküt cun mkhawihnga lü jah dokhamki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ni naw, acuna ngthu cun nami ksingki, acun hin Jesuh Khritaw üngkhyüh dim’yenaka thangkdaw Isarel veia a peta kyaki. ‘Jesuh cun khyang naküta Bawia kyaki’ tia nami ksingki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an naw Baptican khamnaka mawng ngthu a pyen käna, Kalile üngkhyüh cutei lü Isarel khaw naküt üng ngthu ngthang hükia münkse bilawhnake cun nangmi naw pi nami ksingki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 cun Pamhnam üng hlimtui lü, a ima vekie ami van naw Pamhnam kyühkie, mpyenkseki Judah khyange jah petmsawt lü aktäa ktaiyüki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zaret Jesuha mawng ta ania khana Pamhnam naw Ngmüimkhya Ngcim ja johit am a besak; ani cun Pamhnama veia vekia kyase, khyanga khana akdaw pawh lü khawyaia jah khuimkhae naküt jah mdaw be lü cit hüki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hea khaw ja Jerusalem mlüh a jah bilawh naküt kami saksinaki; ani cun kutlamktung üng taih u lü, ami hnim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 naw amhnüp thum üng mtho be lü a ngdangsak,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, khyang naküta veia am kya lü, keimie kami saksi khaia Pamhnam naw a jah xü, thihnak üngkhyüh a thawh be käna amät am atänga eiaw yüm khaia a jah mtheh ni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 Bawipa cun akthie ja akxüng hea khana ngthumkhyah khaia Pamhnam naw a mcawna kyaki tia, khyangea veia sang hü khaiea, jah ksing hüsak khaiea, Pamhnam naw ngthu a jah pet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u pi, ani jumeiki naküt, a ngminga phäha a mkhyekatnak mhlätnak yah khai tia, ania mawng cun sahmae naküt naw ami sang khawi ni” a ti.Khyangmjükcee naw Ngmüimkhya Ngcim yahkie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a naw acuna ngthu a pyen hui üng, ngthu ngjakie naküta khana, Ngmüimkhya Ngcim pha lawki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aa veia law hngakie Judah jumeiki khyange naw, khyangmjükceea khana pi Pamhnam naw Ngmüimkhya Ngcim a pha lawsak hmu u lü cäikie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äh ksinga ngthu am ngthuhei u lü Pamhnam mhlünmtai u se, ami jah ksinga phäha kyaki. Acunüng, Pita naw jah msang lü,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ine, mimi mäiha Ngmüimkhya Ngcim yah hngakie cun tui üng Baptican am khan khaiea, u naw a jah khyawh ni?” ti lü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, mhnüp mülam naji kthum bang üng, Pamhnama khankhawngsä mat law lü, “Konelih aw” ti lü ngkhü lawki cun angsing hmumkthehnak a hmuh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Khritawa ngming am Baptican khan khaiea a jah mtheh. Acun käna Pita cun ami veia asäng ve khaia ami nghuinak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Konelih naw a kyühnak am bükteng lü, “Bawipa aw, ini?” a ti. Acunüng, ani naw, “Na ktaiyünak ja na petmsawte naw Pamhnam jesak se, Pamhnam naw na ktaiyünak ning msang khaia kyaki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uhkbäih Jukpei mlüha khyang ja tüih lü khyang mat Sihmon Pita ngming naki jah khüsaka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un pyangkia Sihmona veia kaiki ni, a im cun mliktui peia veki ni” a t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ngthuheipüikia khankhawngsä a ceh be ja, Konelih naw a mpya üngka nghngih ja, anglätse khüikie üngka Pamhnam üpnaki yekap mat khü lü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9">
  <a:themeElements>
    <a:clrScheme name="Theme6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2026-06-16T17:16:34Z</dcterms:created>
  <dcterms:modified xsi:type="dcterms:W3CDTF">2026-06-16T17:16:34Z</dcterms:modified>
  <dc:title>Bible.com.au: Ngsäea Khut 10:1-48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