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1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ngthu a pyen law päng üng, ami hmuh mahmaha khana kai be se, khawngmei naw am ami hmuh be thei vaia a thup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ng kai be üng axüisawe naw khankhawa han bük kyetkie. Acunüng, khyang nghngih suisak abawk jah suisa ni lü, ami peia ngdüi lawki xaw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 xawi naw, “Kalile khyange aw, ise khankhawa hang mang u lü, nami ngdüikie ni? Hina Jesuh hin nami vei üngkhyüh nami hmuha khana a kaia mäiha, law be khai” ani ti.Judah Iskarota hnü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säe cun Olip mcung ami ti üngka naw Jerusalem mlüha cit bekie. Acuna mcung cun Jerusalem mlüh üngkhyüh kilometer mat banga thuk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cun mlüha pha be u lü, ami im kainaka k'uma lutkie: acune cun, Pita, Johan, Jakuk, Andru, Philip, Thomah, Batolame, Mahte, Alaphaha cakpa Jakuk, Sihmon Zelot ja Jakuka cakpa Judaha kyak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cun, Jesuha nu Marih ja akce nghnumie ni, Jesuha a nae am, atänga ngkhäm u lü ktaiyü läki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gawi tiktuh üng, jumkia khyange ami ngkhäa phya ja mku cun ngkhäm lawki he. Pita naw ami nglunga ngdüi law lü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 benae aw, Jesuh man khaie üng, lam ja msümkia, Judah Iskarota mawng Cangcim üng veki cun küm päng ve. Acuna Cangcim cun Ngmüimkhya Ngcim naw Davit üngkhyüha a pyena kya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cun axüisaw mata kyase, khut mi binak üng pi ngpüi vaia a xüa kya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am daw khaia ngui yah lü khaw hnün mat khyäiki, acunüng kya law lü ta a khawn pawk lü, a khyü avan lut law päih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ophiluh aw: Ka yuk kcüka cauk cun Jesuh naw jah mtheimthang lü khut a pawh lawnak üng tünei lü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mawng cun Jerusalema vekia khyang avan naw ngja u lü, acuna khaw hnün cun, amimäta ngthu am, ‘Akeldama ami sui, acun cun, ‘Thisen Hnün’ tinak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lan caup üng, ‘A im xawngei lü, ak'uma u am ve se,’ ti lü ng’yuki, acuna thea ng’yuk betüki ta, ‘khyang kce naw ania hnün bi se’ a t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cunakyase, Johan naw Baptican a ja petnak üng tün lü, Jesuh khana a kai be cäpa, mi veia citcawn hü lü vekie üngka, Bawipa Jesuha a thawhnak be saksi na lü jah sang püi khaia khyang mat mi mcawn be khai” a ti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ni cun khyang nghngih üngka mat xü vaia mkyäpkie. Acun xawi ta Josep: Barsaba ami tia Jastas ja Matthias kyak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mi ktaiyü u lü, “Bawipa, khyanga mlung avan na ksingki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enak vaia cit pängki Judaha hnün üng ngsä khut bi khaia hin xawi üngka u na xüki, jah mtheha” ami t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cung kphawng u lü, Matthias naw cung yah se, ani cun ngsä xaleiate am atänga khutbi hnga khaia mcawnki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nkhawa a kai be vei cäpa ania mawnglama kyaki. Ani cun naw khankhawa am a kai be ham üng, a xüa Ngsäe cun Ngmüimkhya Ngcima johit am lam jah msüm hüt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a thih käna mhnüp kphyükipa k'um üng Ngsäea veia khawvei ngdang be lü a xün bea mawng cun akcanga mdang hütki. Ngsäe naw ani cun hmukie, ani naw pi Pamhnama pea mawng jah mthehk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Ngsäe jah ngbämsaki naw, “Jerusalem käh cehta u lü, ka Paa khyütam, nami ngjaka ka pyen khawi cän ana k'äih u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 naw tui üng Baptican ning ja peki, khaw mhnüp am hjo lü Ngmüimkhya Ngcim üng Baptican nami kham khai” a ti.Jesuh khana kai beki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mi cun, atänga ngkhäm law u lü, “Bawipa aw, atuha Isarele üng pe na jah pet khai aw?” ti u lü, ami kthä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Jesuh naw, “Akcün ja ahnün cun ka Pa naw amäta themnak üng a cenga kyase, nangmi naw nami ksing vaia am kya 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Ngmüimkhya Ngcim nami khana a pha law üng, johit am nami be law khai. Acunüng, Jerusalem mlüh, Judah, Samarih ja khawmdeka adütnak cäpa, kei a saksia nami kya khai” a t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2026-05-26T21:43:48Z</dcterms:created>
  <dcterms:modified xsi:type="dcterms:W3CDTF">2026-05-26T21:43:48Z</dcterms:modified>
  <dc:title>Bible.com.au: Ngsäea Khut 1:1-26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