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i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kjanga ka veia na law vaia ktha na bä.]]></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mah naw khawmdek kphyanakia kyase Thesalonikah da kei na cehtaki. Crescens Kalatih da cit lü Tihtuh Dalamatiha cit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uhka däk ni ka hlawnga a ve. Makuh cän khü lü ka veia law püia, isetiakyaküng, ani naw ka khut na kpüi kha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ikikah cun Epheta ka tüih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 law üng, Tarosa mlüh, Kaphus ima ka tak hüt kcuawh cän law lü ka caupe ja ca ka yuknak mehvun nglepe pi jah law bä.]]></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thiksep Aleksanda naw aktäa na mkhuimkhakia kyase a bilawha kba Bawipa naw thung be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i cän mceiei lü ve bä, isetiakyaküng, mi ngthu aktäa am jah kcangnakk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mät akcüka ka ng’yungei üng kei da upi am ve, avan naw na cehtak päihkie. Pamhnam naw ami bilawh käh jah kheh pe 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wipa ka hlawnga veki lü ngjuktha na pekia kyase kkeia mpyawng üngkhyüh pi na yung lü khyangmjükce vana ngjak vaia ngthu avan cun ka sang khawh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wipa naw akse naküt üngkhyüh na yung lü a khankhaw pea kei cun üpawmkia na cehpüi khai. Ani üng hlüngtainak angläta ve se! Amen.Akpäihnaka hnuksetn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Jesuh ja Pamhnam naw akthi ja akxüng üng ngthu jah mkhyah khai, isetiakyaküng, ani cun sangpuxanga kba jah up law khaia hmaia ka ning mtheh t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riscilah ja Akuilah, Onesiphoraha imkyawng lawnge na jah hnukset pet bä.]]></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ratuh cun Korintuh mlüha vehüt lü Throphimah ta Miletuha ka hawih hüt ni, isetiakyaküng, ani cun am khyaiheiki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awksik khya apha hlana na law vaia mtunei bä.Eubulas, Puden, Linas ja Kalawdih ja Khritjan akcee naw pi ning hnukset ve 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wipa na ngmüimkhyaa hlawnga ve se. Pamhnama bäkhäknak nami vana khana ve 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lung msaünak am na jah mtheia kba jah ksingsak lü mkhye jah mtheh lü ktha jah petnak üng (akcün ve lüpi kyase akcün am a ve üng pi kyase) ngthu cun pyen lü na sang vai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yange naw akdawa ningsaw am cungaihnak vai kcün pha law lü amimäta hlükawei cun läk u lü ami hnga a ngjak'hlünak bawk vaia jah mtheikia sajaea vei ngkhäm hü khaie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thungtak cungaihnak nglata u lü khüikama ngkhawe cun ngai law hlü kha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üpi nang ta a i naküt üng namät cän mceiei lü khuikhanak cunei lü Thangkdaw sangki sajaa khut pawh lü na mta naküt cän Pamhnama mpyaa kba khüikhaw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ia phäha ta, ka ngapei vaia kcün pha law hnühki; ahina sak ka cehta law hnüh kha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umnak ta lü akthuka dawnnak vai üng ka khyaih khawha ka dawng päng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ukbäih ta keia phäh Pamhnam am ngsungpyunnaka ngnängnaka ngkhyengnak (Pamhnam am ngsungpyunnak) naw na k'äihki. Acun cun Bawipa, ngsungpyunkia Ngthumkhyahki naw acuna Mhnüp üng kei däk am kya lü ani angdannak law vai mhläkphyanak am k'äihki üngpi jah pe khai ni.Pawluha khyüb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2026-07-09T01:35:07Z</dcterms:created>
  <dcterms:modified xsi:type="dcterms:W3CDTF">2026-07-09T01:35:07Z</dcterms:modified>
  <dc:title>Bible.com.au: 2 Timoti 4:1-22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