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20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i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neh ja Jambareh naw Mosi ami ngtek püia kba ahina khyange naw pi ngthungtak ngtek püikie-ahinea mlung cun thi lü jumeinak üngpi ngsukngvänkie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 naw ihlawka yüangkie ti cun ami jah ksinga phäh akthuk am pha khawh u. Acukba kunga Janneh ja Jambareha veia thawnki.Akpäihnak mcäinak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 naw ta, ka vecawh, ka mtheimthang ja ka kcün sak üng ka mkhühnak; ka jumnak, ka mlung msaünak, ka mhläkphyanak, ka khameinak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na mkhuimkhanake ja ka khuikhanake. Khyühkyawk vaia mkhuimkhanake hin Antiok, Ikonih ja Luhtaraha thawnki ti cun na jah ksingki ni. Lüpi Bawipa naw na yungkaihki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u pi, Khritaw Jesuh am yümmat lü akdawa xüng hlüki ta mkhuimkhanak khamei lü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see ja khyang k’hleie cun akse üngkhyüh akse bawk pawh u lü khyange jah mhlei u lü amimät naw amimät mhlei sihki he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sepi, nang ta, angkhänga jumki lü na ngthei ja ngthungtak am msu lü vea. Na sajae u tia ksingki lü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cimkia Cangcim na dik ham üngkhyüh na ksingki, acun naw kthemnak jah pe lü acuna kthemnak naw Khritaw Jesuh jumnak üngkhyüh küikyannak da jah cehpüiki ti cun süm bä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küt hin Pamhnama xünsaka kya lü ngthungtak jah mtheinak, akhye jah mthehnak, hmaki pitpyannak ja akdawa xün vaia jah mcuhmthehnaka dawki ni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amhnama khut pawhkia khyang cun Cangcim üngkhyüh akdaw amjü mjü bilawhnak khawh am kbebangki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päihnaka mhnüp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päihnaka mhnüpe üng akhaknaka kcüne ve law khai ti cun sü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e naw amimäta nghmah bük khaie, ngui hlüei khaie, awhcah khaie, khyanga thang mset khaie, mäta phäh tengnak, nupaa pyen kpet khaie, dawkyanak am ksing u lü ningsaw pi am ksing 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 am dawkya u, mpyeneinak am ve, khyang aksea pyen khaie, hlühlawk u lü sosat khaie; akdaw cun am hmu hlü u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cun am sitih u, cungaihnak pi am ve, awhcah u lü Pamhnama kthaka bawimangnak jawngnaki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ningsaw akpung sawxat läklam u lü johit kcang cun mah khaie. Acuna khyange üngkhyüh akthuka ve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ge cun khyangea ima cit hü u lü ktha ngceki nghnumie, ami mkhyea ja hlükawei naw a jah nängeie naküt cun jah hnepei hükie ni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ghnumie cun ngthungtak am ksing u lüpi ngthei khaia angläta kthanakie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2026-06-25T05:36:27Z</dcterms:created>
  <dcterms:modified xsi:type="dcterms:W3CDTF">2026-06-25T05:36:27Z</dcterms:modified>
  <dc:title>Bible.com.au: 2 Timoti 3:1-17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