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i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ngkdaw sang lü ka jah mtheia kba Davita mjüa kyaki thihnak üngkhyüh tho beki Jesuh Khritaw cän sü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etiakyaküng, Thankdaw ka sanga phäha mpyukeia mäiha khunnak khamei lü ka khuikhaki ni. Lüpi Pamhnama ngthu cun khunnak am khamei th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akyase, angläta hlüngtainak law lü Khritaw Jesuh üngkhyüh lawkia küikyannak ami yah vaia phäha, anaküt hin Pamhnama xü khyangea phäha ka khame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 cun akcanga pyen ni:“Ani am mi thih üngta,ani üng mi xüng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su lü mi khamei üngta,ani am mi up hnga khai.Ani mi ma üngta,ani naw pi jah ma hnga kh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m mi sitih üngpi,ani cun sitih nglätki,isetiakyaküng amät naw amät am hmakatsak thei.”Khut biki ümpana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 mcuhmthehnak hin na khyange am jah sümsak lü ngcuhngkaihnak vaia khyübe käh ami pawh vaia, Pamhnama maa jah mcäi kawm pi. Ahine naw am jah dawsak lü cungaikie jah pyaksaki 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mhnama ngthungtaka mawng cangkia jah mthei lü, khut biki naw a khut käh ngkeei lü, a pawha kba Pamhnama hmaia ümpanak na yah vaia na khyaih khawha paw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mhnam üngkhyüh jah thuksaki, khawmdek üng sängei lü am danga ngthähnake üngka naw akthuka v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ea mtheimthangnak hin naw mi pumsa jah eiawki mnehmnanga mäi ni a law ve. Himenias ja Philetuh xawi naw ahi bang jah mtheiki xawi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hritaw Jesuha sitihkia yeka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i xawi naw ngthungtaka suilam hawih ni lü mi thawhnak be cun ve pängki ti lü jumeikie avanga jumeinak cun jah uplatsaki xawi n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sepi, Pamhnam naw a taka ngkhängkia tüneinak lung cun am ngsünngkyet; hina ngthue cun acuna khana, “Bawipa naw a kae cun jah ksingki” cunkäna “Bawipa ka kanaki tikia khyang cun am dawki bilawhnak üngkhyüh nglat yah khai,” tia ng’yu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mnua k'uma kbee ja k’ame amjü küm veki: avang cun ngui ja xüi am ami jah pyan, akcee cun thing ja mdek am ami jah pyan, avang cun pawipyang üng jah sumei lü avang cun ami jah sumei sawxat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kse üngkhyüh amimät ngcimsaki cun adawnaka hnün üng sumei khaie, isetiakyaküng, ami mahpa naw akdaw jah pawhnak vaia jah sumei lü ami ngapei vaia ngsäm yah khaie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Cawngpyanga hlükaweinak cän hawih lü ngsungpyunnak, jumeinak, mhläkphyanak ja dim’yenak, mlungkyawng ngcimki he am atänga Bawipaa kpüinak yah vaia ngkhüngkonake cän jah mtune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tunngvawknak üng jah kphakia amdang ngcuhngkaihnak ja am ngtähngkehkia ngkaw üngkhyüh akthuka v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wipaa mpyaa na kyaka mäiha nang naw ngtunngvawknak am pawh yahki. Nang cun khyang daw ja a mlungmsaüki sajaa kba khyang naküta vei na daw yah kh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ng cun ning ngcam püiki na mtheh üng na hniphnawi yah khai, ahin cun Pamhnama hlüeia kya lü ami cun ngjut be lü ngthungtak cun ksing law kha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awyai naw ani kcangnak khaia a jah pinmane cun lätlang law u lü akdawkyaa ksing law khaie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ca, nanga phäha Khritaw Jesuh am mi yümatnaka kyaki bäkhäknak üng ngkhängpang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ksi khawhah maa ka pyena mtheimthangnak, na ngjaka mtheimthangnak he cän la lü khyang akce pi jah mthei be thei khaia khyange am jah ap si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ritaw Jesuha sitihkia yekapa kba khuikhanak cän khame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kap cun naw ani mtheh lü ngthupeki angvai a jesak vaia akce bilawhnak üng kcaw lü i pi am bi kha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camei lü dawngkia khyang naw pi mcuhmthenake am a jah läk üngta ngkhyengnak cun am yah khai 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gnüngseng lü lai biki naw akcüka a ah cun taei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ka pyen ti hin ngaia, ahin avan na ksingnak vaia Bawipa naw khyaih khawhki ni.]]></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2026-05-26T21:52:34Z</dcterms:created>
  <dcterms:modified xsi:type="dcterms:W3CDTF">2026-05-26T21:52:34Z</dcterms:modified>
  <dc:title>Bible.com.au: 2 Timoti 2:1-26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