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12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hesalonikah 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a jah pet pi aphu kaa am doei u nawng. U pi ning jah bawngkhasak vai am yü na ung se, amhnüp amthan kami khyaih khawha kami khüik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veia kthähei lü yah kyawki. Cunüngpi, am ning jah kthähei u nawng. Acun cun nami jah ngcuhngkihnak vaia ahikba kami khüikie n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hlawnga kami ve k’um üng, “Au pi khüia damki üng ei käh mbei vai” mi ti khawik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ksunga khyang avang cun dudam lü khyanga khut üng ngcawngcik vai sawxat ksing lü, ipi käh pawhkia khyange ami ve mi ngjaka phäh kami pyen n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 khyange hin amimäta kut am khüi lü ami yah ami ei vaia kami jah mcäiki. Bawipa Jesuh Khritawa ngming am kami jah mthehk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pi, ka benae aw, akdaw pawhnak üng käh nami pyaitham va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ning jah kbi lawa kca üngka ngthu am läklam hlüki ve taw khai. Cunüngpi, ami ngkeei law vaia i käh pawh ua. Jah msing sawxat u lü ami hlawnga käh ngpüingpaw u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üngpi, yea mäiha ta käh jah vepüi ua. Nami khritjanpüia ngai lü jah mcäi ua.Akpäihnaka ngthu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mdeihnaka phungnu, Bawipa amät naw akcün tä lü amjüküm üng dimdeihnak ning jah pe se. Bawipa cun nami vana khana ve nglät 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a Hnuksetnak hin kamäta kut am ka yuk ni. Ahikba ngsing sun lü kca ka yuk naküt ahikba ni ka yuk khaw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h ktaiyü pet u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Bawipa Jesuh Khritawa bäkhäknak nami khana pha law s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päihnaka, kami benae aw, Bawipaa ngthu cun nami ksunga akjanga ngthang lü a hlüngtaia mäiha, hnün lum üng ngthang hü lü leisawngnak am ami dodangei vai ua jah ktaiyü pet u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wngma am ksing lü am dawkia khyange ja sexukia khyangea kut üng Pamhnam naw a jah yung vaia pi ktaiyü u bä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üngpi Bawipa ta sitih bekhüt khawhki. Ani naw ngjuktha ning jah pe lü Khawyaipa üngkhyüh ning jah yungkaih khai n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ning jah mthei läklam lü nami läklam nglät khai tia Bawipa naw mkhühüpnak jah pe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mhläkphyanak ksing bawk vai ja Khritawa a khamei kba nami khamei khawh vaia, Bawipa naw lam ning jah msüm se.Käh dam vai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benae aw, kami ning jah mcuhmthehe käh jah läklam lü dudamkia jumeikiea ksunga käh nami ngcawngcik vaia mi Bawipa Jesuh Khritaw ngming üng ning jah nghui na ve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hlawnga kami ve üng am dam u ngü. Acukba nami ve vai cun namimät naw angtea nami ksing bawki n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2026-06-16T01:55:42Z</dcterms:created>
  <dcterms:modified xsi:type="dcterms:W3CDTF">2026-06-16T01:55:42Z</dcterms:modified>
  <dc:title>Bible.com.au: 2 Thesalonikah 3:1-18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