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alonikah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wipaa hlüngtainak ja a ma üngka naw jah mtai lü angsäia cimpyehnaka mkhuimkhanak cun khamei kha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kba a law bea Mhnüp üng, a khyangea mhlünmtainak ja ani jumeikiea leisawngnak cun yahei khai. Keimi naw kami ning jah mtheha ngthu nami doeikia kyase, acun üng nangmi pi nami ngpüi hnga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ning jah khünaka xün khaia lawingkawihkia a ning jah pyang vaia mi Pamhnama veia alä se kami ning jah ktaiyü petki. Nami dawkyanak hlü ja nami jumeinak cun ani naw kümbesak 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i Pamhnam ja Bawipa Jesuh Khritaw üngkhyüh, ahikba Bawipa Jesuha ngming naw nangmi üngka naw hlüngtainak yah khai. Nangmi naw pi ani üngkhyüha hlüngtainak nami yah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wluh, Tilah ja Timoti üngkhyüh naw,Mi Pa Pamhnam ja Bawi Jesuh Khritaw üng sängeikia Thesalonikah sangcim khyangea ve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i Pa Pamhnam ja Bawi Jesuh Khritaw naw bäkhäknak ja dimdeihnak ning jah pe se.Khritawa law be üng ngthumkhyahn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mi benae aw, nami jumeinak däm law phätphät lü khyang nami mhläkphyanak pi däm law bawkbawk ve. Acuna phäh kami jenak vaia nglawiki Pamhnam cun akcün tä se kami je n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kyase, mkhuimkhanak ja khuikhatnak naküt nami sawngtawh üng mlung msaü lü nami jumeia phäh, Pamhnama sangcimea maa kami ning jah awhcah na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in he naw Pamhnama ngthumkhyah ngtäi ve tia mdan lü nangmi pi Pamhnama Khawa nami pha khaia nami nglawikia kya ve. Acuna phäh ni khuikhanak nami kham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mhnam naw angtäia va khut biki. Ning jah mkhuimkhakiea khana mkhuimkhanak pha law be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khuimkhanak khameikie üng hüieinak jah pe khai. Keimi pi jah pe khai. Bawipa Jesuh hlüngtaikia khankhawngsäe am khankhaw üngka naw a law be üng, acune cun jah pawh law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i Bawipa Jesuha Thangkdaw am ngja hlükie ja Pamhnam mahkie cun meikdäi am jah mkhuikha law khai.]]></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2026-06-16T00:48:48Z</dcterms:created>
  <dcterms:modified xsi:type="dcterms:W3CDTF">2026-06-16T00:48:48Z</dcterms:modified>
  <dc:title>Bible.com.au: 2 Thesalonikah 1:1-12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