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ita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nüngpi, ka püi he aw, Bawipaa phäh ta khawmhnüp mat ja kum thawng mat hin am hngalang, tängeiki xawi ti cun käh mhnih u bä.]]></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 hea ngaiha kba, Bawipa hin a khyütama khana cücawnki am ni. Acuna nghngün üng, “Khyang matca pi käh cimpye lü, khyang naküt a mkhyenak üngka naw nami ngjutcam be vai a hlüeia phäh” nami khana a mlung msaü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üngpi, Bawipa Khawmhnüp cun mpyukeia kba pha law khai. Acuna Khawmhnüp üng, khankhaw cun mpyüksea nghmüm lü khyükei khai. Khankhawa veki naküte cun meia däi lü cimpye päih khaie. Khawmdek ja a k’uma veki naküte pi khyükleih päih kha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Anaküt cun ahikba cimpye päih khaie. Nangmi ta ia khyanga ja na kyak kawm? Khankhaw meia däi lü a cimpyenak, khankhawa veki naküt angling am atuia ami ngkhyawnaka Khawmhnüp, Pamhnama Khawmhnüp pha law khai tia äpei lü, acukba thawnhlawk law khaia khana ktha na lü, na xünsak ngcingcaih lü Pamhnam üng na cuapei vai hin nglawi baw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unüngpi, keimi naw ta Pamhnama bekhüt: ngsungpyunnaka venak im, khankhaw kthai ja khawmdek kthai cun kami mtätei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kyase ka püi he aw, acuna Khawmhnüp nami mtätki ania mäiha Pamhnama hmuha ngcingcaih lü mkhyenak käh vekia, ani am nami ngkhawtng’ye vaia ktha na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naküt küikyannak ami yah vaia kcünkdaw ning jah pe lü Bawipa naw a mlung a msaü cen käh mhnih ua. Pamhnam naw a peta pumngyam sumei lü kami püi Pawluh naw nami veia kca a yuk law üng ahina mawng ni a py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yuka kcae naküt üng ahina mawng ni aktunga a yuk. A yuknak üng am ngjakkya vai amsah veki. Am ksingkia khyange ja khyang vawvae naw acune am cutei lü akcea cangcime pi ami hleihleia jah lumlatkie ni. Acun cun amimäta khana cimpyenak cun pha law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nüngpi, nangmi ka püi he naw ta nami ksing päng u ni. Thum kaa awmki he khyangea hmanak cen käh läklam lü, üpawmnakia nami venak üngkhyüh käh nami kyukngtäng vaia mceiei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 Bawi ja mi Küikyan Bawi Jesuh Khritaw ksingkhyapnak ja bäkhäknak üng angläta dämduh u bä. Hlüngtainak cun ania veia atuh ja angläta ve se!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wipaa lawnak be vai khyüt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he aw, ahin hin nami veia ka yuk lawa kca anghngihnaka kyaki. Ka yuk lawa kca ani nghngih üng, ahin he ning jah süm besak lü, nami mlung k’uma cungngaihnak ngcim a ve law vai ka hlüeia phäh ka ning jah mthümhletnak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lana sahma ngcime naw ami pyena ngthue, nami ngsäe üngkhyüh ning jah peta Küikyan Bawi ja Bawipaa a ngthupete cen, nami süm be vai hlüei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cüka nami ksing vai ta, akpäihnak khawmhnüpe üng ta ami mtisa hlüa awmihkie po law acun he. Amimi naw ning jah yaihei u l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law be khai ti lü khyütam am jah pe sü, am law be mä? Hawia ni a ve? Kami pupae pi thi pängki he , cunüngpi khawmdeknu mhnünceng üngkhyüh ami vea mäiha, asihna hin veei ham ve u” tia ngthähnak am ning jah nghngeka na law acun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lana Pamhnam naw ngthu pe se, khawmdek ja khankhaw ngtüi lawki tia mawng cun asihlinga hnusung law khaie. Khawmdek cun tui üngkhyüha tui am sehbei l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awmdek kphyüm cun pi tui üngka naw lawkia mlikpitui am mthih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üngpi, atuh vekia khawmdek ja khankhawe ta ngthumkhyahnak khawmhnüp veia ve khaia Pamhnam naw pyenki. Acunüng, khyümhnam kaa vekia khyange ngthu jah mkhyah lü a jah mkhih vaia kcün üng, khankhawe ja khawmdek pi a jah mkhih hnga vaia a jah tak ni.]]></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2026-05-26T21:52:31Z</dcterms:created>
  <dcterms:modified xsi:type="dcterms:W3CDTF">2026-05-26T21:52:31Z</dcterms:modified>
  <dc:title>Bible.com.au: 2 Pita 3:1-18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