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2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Pita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a khyang kdaw cun mtuihsekia khyange am atänga ve lü, am dawkyaki ami awmih ngneisake cun amhnüp täa hmu ngja lü a mlung khuikhakia kya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Acunakyase, Mhnam üng xüngseikie cun khuikhanak üngka naw ihawkba jah yung vai cun ksing lü, Mhnam üng am xüngseikie, asükyüa ami mtisa hlüa hüipawm bawhbah lü Pamhnama ana ia käh ngaikie cun, Ngthumkhyahnaka Khawmhnüp veia ihawkba jah tak vai cun pi Bawipa naw ksingki.Ahina akse jah mtheikie cun linglai lü ami mlung dämkie, khankhawa kae pi jah leisawng vai am ksing lü jah mdihmsuikie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hin hea kthaka johit mah bawk lü kyan bawkia khankhawngsäe naw pi Bawipaa hmaimaa mdihmsuinak üng am jah mkatei khawi u n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unüngpi, ahina khyange ta ami sümhmuha awmihkie. Amimi cun jah pinman lü jah hnim vaia khisa kyunge am tängkie ni. Am ami ksingnak pi mdihmsuinak am ngtäkpüikie. Khisa kyungea mäiha jah kcimpyeh v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huikhatnak ami mtüimdawn lawa mäiha, ami khana khuikhatnak pha be khai. Amimia phäh hlimtui jekyainak ta; ami mtisa hlükawa kümbenak cun khawkdeia pi ami pawh hin ni. Nami pawipyang kunga buh ami ei law üng, hleihlak am mlümlawk u lü, nami phäh mtüihkheh lü ngkeeikse lawpüikie 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pi am suihjap u, ami hnungla vai däk cim ni ami suihjap u. Mkhyenak ami pawh hlüa mlung am khäksak khawh u. Ami mlung kyawng pi kummu kamvanak am kümbe u lü, ktha ngcekia khyange pi kyükngtängnak vai da jah cehpüikie. Acun he cun Pamhnama yünsenaka kea awmki he n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sungpyunkia lam hawih lü, ami cehnak lam mkhyüh ve u. Ngui a yahnak vaia phäh akse pawh vai am mhmaneiki, Pawtawa ca Balaam khang ve 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a Balaam cun naw a mkhyea phäh mcingnak cun khameiki. A sanghngaksaü naw khyanga kba ngthuei lü, sahmaa kya kphei lü a yukpainak cun hawihsakia ky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hina khyange cun tui käikia tui khui ja, khawkhi naw jawn se khyük beki ngmei am tängkie ni. Ami phäha angsäia nghmüpkia khuinu cun Pamhnam naw jah tak pet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amcah lü, am ngtähkia ngcaükie. Ami mtisa hlü hüipawmnake am, am dawkyakia xüngseinak üngkhyüh lätlang lü ngthunghlai thaikie cen jah tuiven beki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kse jah mtheik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cun he naw ngthunghlai thaikie üng lätlangnak nami yah khai ti lü jah bekhüt na u lü, amimät cimpyenaka mpyaa kyaki he. Isenitiüng, khyang cun mi mlung jah nängeikia mpyaa mi kya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i Bawipa ja Küikyan Bawi Jesuh Khritaw ksingnak üngkhyüh khawmdek mtüihkhehnaka ksung üng lätlang päng ma lü, acune üng hlimtui xüngsei bekia khyange ta, akcüka kaa kthaka akpäihnaka ka hin kyühse bawki n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kba vekia khyangea phäh ta, ngsungpyunnaka mawng ngja lü ngcingcaihkia ngthupet hawih bea kthaka, am ami ksing xa hin daw bawk 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mi veia thawnhlawkie hin naw, “Ui naw amäta mlawh ei beki, vawk naw pi a awt pänga lawk awt beki” tia mcäpnak kümceikia mdan 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arel khyangmjü üng Sahma ksee a na ngdang khawikie. Acuna kba ni, nangmia ksunga akse jah mtheikie podang law khaie. Cimpyenak ja khyekia mtheinake cun nami veia lawpüi u lü, amimi jah küikyanki Bawi hngawh pi ma law khaie. Acunakyase, amimäta khana cimpyenak cun akjanga phaeisak khai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kba akya mahmaha khyange naw am dawkyakia ami tuilam cun jah läk khaie. Acukba ami ve ua phäh, Ngthungtaka Tuilam cun khyange naw kbäüei law kha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a akse jah mtheikie naw kummu kamvanak ja khyanga pyang khuikame am ning jah mhleimhlak eiaw law khaie. Cunüngpi, ahlana khyüh ngthu jah mkhyah khai naw pi jah mtät lü, jah Kcimpyeh khai cun dingkhu lü ipeiki am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khyekatkie khankhawngsäe pi Pamhnam naw am jah kpamei lü mulaia a jah khyak ni. Anghmüpnak cuia mthiyüi am jah khit lü Ngthumkhyahnaka Khawmhnüp a jah mtäheis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mhnam naw akphyüma khawmdek pi am kpamei. Acunakyase, Mhnam am ktuiktäkie cun mlikpitui am a jah mkhyüh ni. Ngsungpyunnaka mawng pyenki Nawe ta a püi he khyang khyüh mahmaha jah küikyan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mhnam naw Sodom ja Komorah mlühe pi meikdäi am jah mcing pängki. Pamhnam am ktuiktä lü awmki hea khana ihawkba thawn law khai ti cun a jah mhnuhnaka kya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Cunüngpi, mtuihkse lü am dawkyakia awmihkiea phäh kthasekia khyang kdaw Lotah ta lätlangsaki.]]></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2026-05-26T21:46:18Z</dcterms:created>
  <dcterms:modified xsi:type="dcterms:W3CDTF">2026-05-26T21:46:18Z</dcterms:modified>
  <dc:title>Bible.com.au: 2 Pita 2:1-22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