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2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ita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n he am jah takia khyang naküt ta khawcäpa käh hmu lü, ahlana a mkhyenake jah mthih pet päng cen mhnih bekia khyang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ka benae aw, Pamhnama a ning jah khü ja a ning jah xünak üng nami ngkhängcek vaia, ahina kthaka ktha na ua. Acukba nami kthanak üng, itia pi nami jumeinak am hawih thei u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kba ani üng ni, mi Bawipa ja mi Küikyan Bawi Jesuh Khritawa angsäi Pea dokhamnak kümcei cun nami yah kaw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 he hin nami jah ksing päng, nami yaha ngthutak üng ngkhängcek kyaw uki lüpi, aläse ka ning jah sümsak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xünna küt üng, acunea mawngma ka ning jah sümsak lä hin cangkia pi ka ngaie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 Bawipa Jesuh Khritaw naw angsingtea a na mtheh pänga kyase, sängsäng se thi theikia hina pumsa hin ka hawih law khai tia pi ka ksi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hih käna pi, ka ning jah mthehe hin aläa nami jah süm vaia, ka khyaih khawha tuilam ka ning jah pyang pet khai.Khritawa hlüngtainak hmukia khyan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 Bawipa Jesuh Khritaw hlüngtainak am a law be vaia mawng, nangmi üng ka ning jah mtheh hin khyanga mhnüna khuikame am ni. Kami mik am a hlüngtainak hmu lü kami pyenkie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hlüngtai säih Dämduh säih üngkhyüh, “Ani ta keia mhläkphyanaka ka Ca ni” tia kthai am Pa Pamhnam naw leisawng mhlünmtaiki. Acuna kcün üng keimi pi acuia kami ve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am atänga ngcingcaihkia mcunga kami ceh üng, khankhaw üngkhyüh lawkia acuna kthai cun kami ngjak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Khritawa mpya ja ngsäa kyaki Sihmon Pita üngka naw,Mi Pamhnama ngsungpyunnak ja Küikyan Bawi Jesuh Khritawa phäh üng kami jumeinaka kba, jumeinak akü säih yahkiea ve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sahma he naw ami sanga ngthua khana mkhüh üpnak kami tak law däm dämkie. Acuna ngthu cen nghngatun u bä. Isenitiüng, Khaw am a thaihnak ham üng nghmüp kcäikia meiim ja, nami mlung k’uma vaiki thaihke am täng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sepi, Cangcim üng vekia malam pyennake cun keimi üngka u naw pi am pyen thei u ngü ti cun ksing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hmae naw ami pyena ngthu naküt cun nghngicim ngaih üngkhyüh tünei lawki am ni. Ngmüimkhya Ngcima tui mhnuh lam mthehnak naw ni Pamhnam üngkhyüh lawkia ngthu cun ami py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 ja mi Bawipa Jesuh nami ksingnak am bäkhäknak ja dimdeihnak cun nami khana bebang se.Pamhnama khünak ja xü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äta dawkyanak ja hlüngtainak üng ngpüi hnga khaia jah khüki Khritaw ksingnak üngkhyüh Pamhnam am akcanga hlimtui xünsei vaia, Pamhnama hlüngtaikia johit naw mi hlükaw naküt cun jah pe päng 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ikba ni a bekhütnaka, aktäa dämduh lü aphu küiki suhe pi jah pe päng ve. Acuna suhea phäh nangmi cun hina khawmdek khana khyükleih cimpye be theiki mtisa hlükaw ksekhyu üngka naw lätlang lü Pamhnama ningsaw üng nami ngpüi hnga vaia phäh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phäh üng, nami jumnak cen nami dawkyanak am; nami dawkyanak cen nami ksingnak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ksingnak cen nami mlung nängnak am; mlung nängnak cen duneinak am; duneinak cen Pamhnam üng hlimtuinak 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mhnam üng hlimtuinak cen Khritjana mhlämcehnak am; püi mhlämcehnak cen mhläkphyanak am jah msap lü ktha na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 he ni nami jah hlü. Ahin he am nami kümbe üng, mi Bawipa Jesuh Khritaw ksingnak da ning jah thühletsak lü amdanga käh kya khaia ning jah pitpyang khai.]]></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2026-06-16T07:48:14Z</dcterms:created>
  <dcterms:modified xsi:type="dcterms:W3CDTF">2026-06-16T07:48:14Z</dcterms:modified>
  <dc:title>Bible.com.au: 2 Pita 1:1-21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