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9125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Johan 1: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hritawa mtheinak käh läklam lü, acuna thea bilokie cun, Pamhnam am ksingki he ni. Khritawa mtheinak läklamki cun naw Pa ja Capa jah ksingki n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hritawa mtheinak am lawpüi lü nami ima lawki a ve üng ta käh dokham kawm uki. “Dimdeihnak na khana be se” pi käh nami ti vai 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awkyanak be se” ti lü dokhamki cun ania mkhyekatnak üng ngpüiki ni.Akpäihnaka ngth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ning jah mtheh vai khawhah veki, cajawt ja hmen am yuka am yü ngü. Nami veia law lü akhyang puma ning jah mtheh ngü se, avana mi jekyainak a kümbe vaia phäh ning jah hmuh law vaia ka ngaik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ami mhläkphyanaka nami Cia canae naw pi yai lü ve u se ami t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ei sangcim Ngvai naw,Ka mhläkphyanak kcang Nghnumi ja a canae veia kca ka yuk lawki. Nami van ka ning jah mhläkphya na kcangki. Kei däk am ni, ngthukcang ksingki he naw pi ning jah mhläkphya naki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setiakyaküng, ngthukcang cun kami mlung kyawnga ve lü angsäia ve khaia kyak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a Pamhnam ja a Capa Jesuh Khritaw naw bäkhäknak, mpyenmseinak ja dimdeihnak ning jah pe se. Acun he cun ngthukcang ja mhläkphyanak am mi kaa kya se.Ngthukcang ja mhläkphyana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a ngthupeta mäiha nami canae avang ngthukcang am ami xüngsei ka hmuh üng jekyainak am ka bek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mhläkphyanak Nghnuminu aw, mat ja mat mi mhläkphya na vai tia ning nghui na veng. Ahin hin ngthupet kthai ka ning jah yuk law am ni, akcüka khyüh mi yaha ngthupet n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hläkphyanak ka ti hin ta; Pamhnama ngthupete jah läklam lü xüngsei ni. Akcüka khyüh nami ngjak pänga ngthupet ta, mhläkphyanak üng nami xüngsei yah khai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ghngicim ning üng Jesuh Khritaw kyum lawki ti cun mah u lü hleihlaki khawkän cun khawmdek alum üng cit hü päng ve u. Acuna khyange cun khyang k’hleie ja Anti-Khrit hea kyak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ami pawh päng käh khyükleih be lü ngkhyengnak nami yah vaia mceiei u bä.]]></a:t>
            </a:r>
          </a:p>
        </p:txBody>
      </p:sp>
    </p:spTree>
  </p:cSld>
  <p:clrMapOvr>
    <a:masterClrMapping/>
  </p:clrMapOvr>
</p:sld>
</file>

<file path=ppt/theme/theme1.xml><?xml version="1.0" encoding="utf-8"?>
<a:theme xmlns:a="http://schemas.openxmlformats.org/drawingml/2006/main" name="Theme55">
  <a:themeElements>
    <a:clrScheme name="Theme5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2026-06-16T01:56:26Z</dcterms:created>
  <dcterms:modified xsi:type="dcterms:W3CDTF">2026-06-16T01:56:26Z</dcterms:modified>
  <dc:title>Bible.com.au: 2 Johan 1:1-13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