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51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Korintuh 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peta kba am ka ning jah mthehki, khyang kcea jah kpüi vai ihlawka yängki he ti la, jawngnak akcang la am akcang ti mhnüteinaka ka pyen na kyaki n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Bawipa Jesuh Khritawa bäkhäknak nami ksingki ni; ani cun nangmi nami bawimangnak vaia phäha amät naw amät m'yenkse saki ni. Acun cun Nangmi nami bawimangnak vaia phäha m'yenkse law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h kum üng nami tüneinak atuh nami kpäng vai ka ngja lüki. Nangmi cun nami tünei khai dänga am kya lü nami tünei vai nami ngjahlü kcükia pi nami kyak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ajana petmsawt hlünaka mlungmthin nami taka kba, atuh nami khyaiha pe u lü ngpängsak u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msawt hlünaka mlung a ve üng, am na tak am ni, na takca i pi na pet cun Mhnam naw ning dokhamei pe kha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-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ce he phüiha jang vaia nami khana phüih k’yüh am ta veng. Atuh nami bawimangnak am amimi jah kpüi u lü, tuha amimi ami bawimang law üng ning jah kpüi khai he. Ahinkba atänga ve u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naw, “Mcun dämki naw am da na law naw, apica mcunki pi a tak am jaw naw” tia a pyena kba.Tihtuh la a Püi he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 jah kpüi vaia kami kthanaka kba Tihtuh naw pi a kthanak vaia mlung pekia Pamhnam kami jena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, ka nghuinak, a ngai dänga am kya lü mlung hlünak am nami veia a hlüa law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thangkdaw a khüihnak üng sangcim he naw aktäa ami leisawnga bena, ani am atänga kami tüih law kha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jan hea Petmsawt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dänga am kya, Bawipa hlüngtainak vaia kami bilawh, petmsawtnak kami cehpüi üng jah ngkhahpüi khai la, kpüi vaia kami yängnak mdang khaia, sangcim he naw ami xüa kya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cuna petmsawtnaka khutbi kami bilawh üng, u naw am a jah mkatei vaia kami mcei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ngaih dänga am kya lü khyanga ngaiha pi dawkya khaia kami ngaiki he n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veia kami bena kce pi kami tüih si khai; ani cun ahmäi üng khüi lü kthanaki ti khawvei kami ksing päng, atuh pi ning jah üp na lü ning jah kpüi khaia yäng bawk bawk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htuh cun ka püi la nami phäha ka khüihpüia kyaki; ani mah maha lawki hea bena kce he cun sangcim hea jah tüih law, Khritawa hlüngtainaka kyaki h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hea veia nami jawngnak jah mdan u; acunüng kami ning jah awhcahnak cun sangcim he naw ksing khai h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püi he aw, Maketawniha sangcim hea veia Pamhnam naw bäkhäknak a jah pet kami ning jah ksing hlüsa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sangcim he cun ami awmnaka khuikhanak aktäa khamei u lü m'yenkseki he, acunsepi aktäa petmsawtnak üng ktha naki he kyase ami jekyainak dämk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khyaih khawjah pe u lü acuna thea pi peki he tia ka ksingki. Ami pet hlüa kba peki he n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petmsawtnak üng khyang ngcim he jah kpüi yüm vaia Judah khawa jah nghui naki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ngaiha kthaka, akcüka Bawipa veia ngpe kyu u lü; acunüng Pamhnama ngjakhlüa amimät keimia veia ngpe kyuki h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Petmsawtnaka khut tünei maki Tihtuh naw petmsawtnaka khut a kpäng vaia kami mtheh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ahmäi üng jummeinak, ngthu sangnak, ksingkhyapnak, ahmäi hmäi üng ngsümtawmnak, keimi nami jah jawngnak nami mdana kba, acuna bäkhäknak pi nami mdan vaia ktha na u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2026-06-16T03:01:03Z</dcterms:created>
  <dcterms:modified xsi:type="dcterms:W3CDTF">2026-06-16T03:01:03Z</dcterms:modified>
  <dc:title>Bible.com.au: 2 Korintuh 8:1-24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