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uhkbäi ka jekyaiki, ka ning jah pukset saka phäha am kya lü, nami puksetnak naw a ning jah ngjutsaka phäha kyaki. Acuna puksetnak cun Mhnama sumeia kyaki; keimi naw kami ning jah mkhuimkhakia am k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a ngjakhlüa puksetnak naw küikyanak pha lawsakia kyase am danga am kya, khawmdek mlungthuinak naw ta thihnak ni a lawpü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a ngjakhlüa nami mlungthuinak naw, nami khana ngmangnak a bilawh he cun, sitiknak, am dawki am nami biloki tia ngdang hlünak sak, katnak hnengnak la katnak kyühnak, nami na ngaihnak la kthanak, katnak pawhki mtai pet vaia nami ngaihnak he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ca ka yuk law üng pi mkhyekatkie la ami katnaka phäha ka yuka am kya. Pamhnama hmuha kami veia nami kthanak cen nami ksingnak vaia ka yuka kya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kyase, kami ktha beki. Keimia ktha benak dänga am kya, Tihtuh naw ihlawka jah jesaki ti cun ania cehnak hüa nami kpüia phäha ky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 nami na helatsakia kya se ania veia ka ning jah awhcah naki. Akcang cun nami veia angläta kami pyenki, acunkba kunga Tihtuha veia ka mi awhcaknak naw mdanki 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ing jah mtheinak nami ngai hlünak, kyühnak la ngkhyetnak am nami dokhamnak he jah ksing lü ning jah jawng law na ksetam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mäi üng ka ning jah üpnaka phäha ka jekyai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 he aw, khyütam avan mi hama pyana kyaki. Pumsa la mlungmthin nghmüimkhya mtüihkhyehnak üngka naw mi ngcimcaih u lü, Pamhnam kyühnak am mi xüngsei vai u.Pawluha Jekyai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mlung k’uma hmün jah mhäng pe ua; ua khana katnak am kami pawhki, u pi am kami kpyehki, ua ka pi hleihlak u lü am kami ka nak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 cun ka ning jah mkateinak vaia ka pyena am kya ve, thih üng thih hmaih vai, xüng üng pi xüng hmaih vaia; kami ning jah mlungei naki ti ajana ka ning jah mtheh päng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ktäa ka ning jah üpangnaki, aktäa ka ning jah awhcah naki, aktäa mlung dimnak am ka beki, kami khuikhanak naküt üng pi jekyainak am ka be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tawnih khawa kami pha üng pi am xüiei u nawng, ahawia pi khuikha u lü kami awmki; kpunga ngtunngvawknak la mlung k’uma kyühkyawknak am kami awm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ami mlung hnemki ktha jah pekia Pamhnam naw Tihtuha lawnak vai am jah dim’yesak 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awnak dänga am kya lü, nami vedamnak, nami kyahnaka khana nami kthanakea mawng na jah mtheh se nangmi üngka dim’yenak naw na dim’yesak ve; acunakyase ka jekyai be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ca yuk naw ning jah thüisak sepi am ning jah maih nawng. Ka yuk law kcük naw a ning jah thüisak cen üng ka ning jah maih haw khai sü.]]></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2026-07-09T01:42:06Z</dcterms:created>
  <dcterms:modified xsi:type="dcterms:W3CDTF">2026-07-09T01:42:06Z</dcterms:modified>
  <dc:title>Bible.com.au: 2 Korintuh 7:1-16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