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6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 naw am a jah ksinga mäiha ami jah awmpüi, cunsepi khyang naküt naw a jah ksing; kami thikia mäih lawki cunsepi xüng ung se jah hmu ve uki. Ami jah mkhuimkha cunsepi am ami jah hnim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ah mthüimsei cunsepi angläta kami jekyaki; m'yenksekia mäiha kami ngdangki cunsepi khyang khawjah kami bawimang saki; i am kami takia mäiha kami ngdangki cunsepi ahmäi kami da na kcang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 püi Korintuh khyang he aw! Angsinga nami veia ngthu pyen u lü kami mlung aktäa ning jah mhmawng pe ung se; nangmi naw ni nami mlung am nami mhmawng 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mlung mthin nami hama am khai u nawng, nangmi naw ni nami mlung mthin kami hama nami khai 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nami khana kami awma kba kami khana nami mlung nami mhmawng hnga vaia ca hea kba ning jah mtheih veng.Am Jumeiki he jah Cäinak vai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jummeiki he am atänga am nami khüihkhawm hmaih vai, ikba akcang la am akcang ngkhawt thei khai xawi ni? Ikba nghmüp la akvai awm hmaih khai xawi ni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hawkba Khritaw la Khawyai ngaisim hmaih thei khai xawi ni? Jummeiki naw am jummeiki cun i yümei püi thei khai ni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Temple la juktuh he pi ihawkba nglawi khai xawi ni? Mimi cun xüngki Pamhnama Temple mi kyaki; “Ka im ka khyang he üng pyang lü ami ksunga ka awm khai; kei ami pamhnama kya ni se, acunüng amimi pi ka khyanga kya khai he,” tia, Pamhnam naw a pyena k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“Jah yawk lü nami jah ngtai püi vai. Am ngcimcaihki pi ä hnet u, acunüng ka ning jah dokhamei khai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ei nami Pa kya ni se, nangmi pi ka capa he la ka canu he nami kya khai” tia ahmäi khyaihkia Pamhnam naw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bäkhäknak nami yah cen amdanga am akyanak vaia, Pamhnam kami khüihpüikia keimi naw ning jah nghui na ve u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naw, “Ka ning m’yeneinak ka ning mhmuhnak vaia kcün a pha law üng ning ngai pe veng; ka ning küikyanak vaia mhmüp a pha law üng, ning kpüi veng” a tia kba, atuh ni m’yeineinaka kcüna kya lü, atuh ni küikyanaka mhmüpa akyak v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mi khutbi khyang naw am ami ksekhanak vaia, khyanga kyukngtängnak vaia pi i am bilo u naw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a khutbi biki hea kba, aktäa khuikhat khameinak, bawngkhanak la m'yenksenake jah khamei u lü, ahmäi üng khyanga hmuha daw khaia Pamhnama m'ya kami kyanak kami mdan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jah kpaih, thawng üng ami jah khyum, ami jah sip; khüikhawm ngang u lü am ihnak, buh am einak kami khamei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ngengnak kcang la Ngmüimkhya ngcim üng kami ngcimcaihnak, kami ksingkhyapnak, kami duneinak la kami mlunga dawnak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ngtak kami pyennak, Pamhnama khyaihnak am Pamhnama m'ya kami kyanak kami mdanki. Kami mäta ngsungeinak vai la ngtuknak vaia ngdüngdainak cun likcima kba kami taki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h ngak u lü ami jah hmuhmsit; jah ksena u lü ami jah mhlünmtai. Hleihlakia kba ami jah pawh, cunsepi ngthungtak kami pyenki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2026-06-16T03:01:02Z</dcterms:created>
  <dcterms:modified xsi:type="dcterms:W3CDTF">2026-06-16T03:01:02Z</dcterms:modified>
  <dc:title>Bible.com.au: 2 Korintuh 6:1-18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