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orintuh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kyase, hia im üng kami ve üng pi kyase, acai im üng kami ve üng pi kyase Mhnam jekyainak sak vai kami ngaih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etiakyaküng, mi van mi pumsa üng mi vecawh, am dawkyaki la dawkyaki mi bilawha kba mi yahnak vaia Khritawa ngthumkhyanaka ma mi ngdang law khai.Khritaw üng Mhnama Püia Kyan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akyase, Pamhnam kyühnak ksing u lü khyang he kami jah kdäk khawiki. Pamhnam naw jah ksingki; nangmi naw pi nami mlung üng nami na ksingkia ngai v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mi veia kami awhcah hlü bekia am kya ve, khyanga ngneingnawnga mawng am ni lü, khyanga ngtotai awhcah naki he nami jah msangnak be thei vaia mawng ka ning jah mtheh hlü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mi ang kcangki aw? Pamhnama phäha ni akya ve. Am acunüng kami ngsümki aw? Nangmi phäha ni akya 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ritawa jawng'engnak naw amthuia jah uki; Khyang naküta thihnak vaia nghnün üng khyang mat thi se acuna phäha khyang naküt thiki hea kami ngai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xüngki he ami mäta phäha am xüng ti u lü, ami thihnak vaia nghnün üng thi lü tho bekia phäha ami xünnak vaia ni khyang naküta phäha a thih 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kyase, tuhkbäih üng tün lü pumsa thuma ua lei am mkhya ti ve ung. Khritaw mata khyanga thum am kami mkhya pe khawikia akya üng p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kyase, khyang cun Khritaw üng a ve üng akthaia kyaki; akphyüm khyük bäih lü akthaia kya law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hmäi Pamhnama pawha kyase; ani naw Khritawa ye hea kyanak üngka naw amäta püi hea jah pawh lü, khyang kce pi a püia jah pawh vaia khut jah pe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awmdek khana mi awmnaka pumsa im pyeh sepi khana kut am am sak, Pamhnam amäta sak, khankhaw im, anglät khäng khaia im, mi taki ti mi ksing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mhnam naw Khritaw üng khyang avan a püia jah pawh lü, ami katnak he jah mhlät lü, ihawkba khyang he a püia a jah pawh ni tia ngthu keimi üng a jah p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 naw ning jah nghui nakia mäiha kami pyenki. Pamhnam naw kami ngthu pyen nami ngai khaia ning jah nghui naki. Yea kyanak üngka naw a püia kyanak vaia ning jah mthawng mhlai kawm tia Khritawa nghnün üng ning jah nghui na ve u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ritaw üng Pamhnama ngdüngdainak mi yumei püi khaia, katkawngnak am ksingeikia Khritaw cun Pamhnam naw mi phäha kakawngkia a pya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awmdek im üng mi ve k’um üng khankhaw ima mi luh vai aktäa ngaih u lü mi ngko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 mi suiawi üng pumsa kaa am mi ve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na khawmdek im üng mi ve üng phüi k’yüh mi phüi u lü, mkhuimkhanak am mi ngkoki; Mi awmnaka khawmdek pumsa üngka naw mi ngtai vai mi ngaiha phäha am kya lü, khankhaw suiawi mi khana mi suiawi vai mi ngaiha phäha kyaki. Acunüng va pyeh theiki cun xünaka nglat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kba jah biloki cun Pamhnama kyaki. Acuna Pamhnam cun khängnak saka Ngmüimkhya jah pekia kyaki. Ngmüimkhya ngcim a jah bekhütnak cun mimia phäha a jah tak pet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kyase, pumsa im üng mi awma küt üng Bawipa im üngka naw mi thuki tia mi ksing u lü anglät se mi ling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mnak üng mi xüng lü hmuhnak thei üng am mi xü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umsa im mi yawk u lü Bawipa am im üng mi awm hmaih khaia aktäa mi ngaih u lü mi lingki.]]></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2026-05-26T21:50:20Z</dcterms:created>
  <dcterms:modified xsi:type="dcterms:W3CDTF">2026-05-26T21:50:20Z</dcterms:modified>
  <dc:title>Bible.com.au: 2 Korintuh 5:1-21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