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820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Korintuh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mäi üng ami jah mkhuimkha, cunsepi am kami mhmüiki; kami mlung naki, cunsepi kami mlung am uplat v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ye daki, cunsepi kami püi he awmki he; ami jah mkhuimkha, cunsepi am kami pyehki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pumsa üng Jesuha xünnak angdangnak vaia, Jesuha thihnak kami pumsa üng angläta kami phüi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akyaküng, thi theikia kami pumsa üng Jesuha xünnak angdangnak thei vaia, kami xün k'um üng Jesuha phäha thi khai hlawka ami jah pawh khaw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thihnak naw keimi üng khutbi bi se, xünnak naw nangmi üng khutbi bi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üng, “Ka juma phäha ngthu ka pyenki” tia a ng’yuka kba, acuna ngmüimkhya jumnak bä am keimi naw pi kami pyen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Jesuh mtho bekia Pamhnam naw keimi pi Jesuh mah maha jah mtho be lü, nangmi am atänga a veia jah cehpüi khai tia kami ksing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 hin nangmia phäha ni; Pamhnama bäkhäknak cun khyang khawjaha veia apha üng, Pamhnama hlüngtainak cun ktaiyü lü jenak pyen khai he.Jumnak üng Xünsei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kami mlung ktha am se, kami kpung lam khyang pyehpyam sepi kami ngmüimkhya khyang cun amhmüp tä se pyang be kthai laih laiha kya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mawngkia kami khuikhanak, atuh asäng khuikhanak kami kham hin naw dämduh lü angläta hlüngtainak law püi khai. Acun cun atuh mi khameia kthaka däm säih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dek k’am üng Ngmüimkhya Khawhthe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muh thei am teng u lü, am hmuh thei kami tengki; hmuh theie cun asängca vaia kya lü, am hmuh theie cun angläta kya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m’yeneinak am ahina khutbi a jah peta kyase, kami ktha am 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thupnaka bilawha khyakeinak kami yawk hütki. Hleihlaknak am bilo u lü, Pamhnama ngthu khyang mhleinak vaia am kami biloki; ngthungtak ksingsak u lü, Pamhnama hmuha khyang naküta ngaiha dawnak va kami bilo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sanga thangkdaw thupa akya üng pi khyükaki hea phäha ni thupa akya 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m jummeiki he cun khawmdek mhnama johit naw ami ksingnak nghmüp khui üng a jah thupa phäha kyaki. Ami khana vaikia akvai, thangkdaw üngka naw lawkia Khritawa hlüngtainak cun amät Pamhnam kunga tängpüi, ami hmuhnak thei üngka naw Khawmdek mhnam naw a jah thupa kya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mäta mawngma am pyen u nawng, Jesuh Khritaw Bawia a kyanak la Jesuha phäha m'ya kami kyanaka mawng ni kami pyen 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Khritawa hmai üng Pamhnama hlüngtainak, ksingnaka akvai, vainak jah pe khaia, “Nghmüp üngka akvai vai law khai,” tikia Pamhnam kung naw mi mlungmthin he üng akvai vai lawsa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khyaihnak cun mimi üngka am kya lü, Pamhnama vei üngka akyanak a ngdangnak vaia, acuna ngmüimkhya khawh cun mdek k’am üng mi ta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2026-06-25T05:36:27Z</dcterms:created>
  <dcterms:modified xsi:type="dcterms:W3CDTF">2026-06-25T05:36:27Z</dcterms:modified>
  <dc:title>Bible.com.au: 2 Korintuh 4:1-18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