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6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Korintuh 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müimkhya bilawhnak cun ihlawka hlüngtai bawk khai ni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mkatkia khutbinak pi a hlüngtai üng, küikyanak lawpüikia khutbi binak cun ihlawka hlüngtai bawk khai n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hnua ve lawkia hlüngtainak cun hlüngtai bawkia kyase, a na hlüngtai khawiki cun bäihk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ängca khängki üng pi hlüngtainak a awm khawi üng, angläta khängki üng ta ihlawka hlüngtainak awm ksetam khai n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äpnak awmkia kyase ahmäi üng kami lingk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rel he naw akvai am hmu u lü ami khyühnak vaia Mosi naw a hmai a bua kba keimi naw ta am bilo ve u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mlungmthin ä ngsümkia kyaki; atuh vei cäpa ngthumkhän kphyüm ami kheh üng pi ami mlung ä ngsüm khaia acuna jih am ngbueiki he. Khritaw üng ngpang käna ni acuna bunaka jih cun mkhyüha akya v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uh cäpa, Mosia yuk ami kheh üng ami mlungmthin bua kya hamk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cangcim naw, “Bawipa veia a nghlat la a mlungmthin bunak cun khyüki,”  tia Mosia mawng a pyena kba khyük theik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n üng, “Bawipa” cun Ngmüimkhyaa kyaki; Bawipa Ngmüimkhya awmnak naküta lätnak awm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mkhän Kthaia M'ya h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mi hmai cun am ngbuei. Bawipaa ngmüimkhya kung naw ani üng mi täng khaia jah pawhki. Acun naw Bawipaa hlüngtainak akvai cun mdan lü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mät kami awhcah bekia mäih lawki aw? Khyang avang hea kba nangmi üngka, am acunüng nangmi üng ngaihsimnaka ca hlü beki aw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mi cun, kami ca , kami mlungmthin üng ng’yuki khyang naküt naw ksing lü ami kheha nami kyaki n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mi cun, ca yuknaktui am yuka caa am kya u lü xüngkia Pamhnama Ngmüimkhya am yuka nami kyaki. Lunga khana yuka am kya lü mtisa mlungmthin cauk üng yuk, Khritaw amät naw a yuka ca keimi naw kami lawa ca nami kyaki ti ngsingk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kami pyenak cun Khritaw üngka Pamhnam üng mlung üpnak kami taka phäha kya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mäta khyaihnak am, kami mäta ngaiha iyaw kami bilo theikia am kya. Bilawh thei vaia kami khyaihnak cun Pamhnam üngka naw ni a law 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ät kung naw, ngthumkhän kthai khutbi kami bilo khaia jah ngkawihsaki; yuk sawxata ca am kya lü, Ngmüimkhya am kyaki; thum naw thinak lawpüi se ngmüimkhya naw xünak pe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nga khana thum yu lü peta kyase Mhnama hlüngtainak ngdang lawki. Mosia müiha vainak a dim law be üng pi Isarel he naw am teng thei u. Thihnak theia thum pi aktäa hlüngtaikia akya ü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2026-05-26T21:52:49Z</dcterms:created>
  <dcterms:modified xsi:type="dcterms:W3CDTF">2026-05-26T21:52:49Z</dcterms:modified>
  <dc:title>Bible.com.au: 2 Korintuh 3:1-18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