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5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orintuh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yena ngthu nami ngaih la am nami ngaih ka ning jah hmuhnak vaia pi ka yuka kyak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pi a katnak nami mhlät cun kei naw pi ka mhlätki. Kei naw mat mat a katnak ka mhlät khawikia akya üng nangmia phäha Khritaw üng ka mhlät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 ani üng khawyam naw jah näng khai ni; i a bilawh hlü mi ksingki ni.Turah Mlüha Pawluha Ng'äna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üng, Khritawa thangkdaw ka sang khaia Turah mlüha ka pha üng, Bawipa naw ksawh na mhmawn pet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mi na Tihtuh am ka hmuha phäha aktäa ka cäiki. Acunakyase khyang he jah hnukset lü Maketawnih khawa ka citki.Jesuh üng Ngnängn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hritawa ngnängnak üng Pamhnam naw thawng kyuma kba jah cehpüiki. Pamhnam naw khritaw ksingkhyapnak cun ng’uinghnama kba avan üng pha hü khaia jah summangei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imi cun, küikyan he ja khyükaki he üng, Pamhnama veia Khritaw naw a bilawha ng’uinghnama mi kyaki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hyükakia khyang hea phäha thihnaka thu lü, küikyana khyang hea phäha xünnaka ng’uinghnama kyaki. Acuna mäih vaia u naw khyaih khai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hyang khawjah naw Pamhnama ngthu cun khyang he jah hleihlak na u lü ami khawnua phäha ami summangeia kba keimi naw ta am summangei u nawng; akcanga Pamhnama ngjakhlüa, Pamhnama hmuha Khritawa ngthu kami sangki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akyase nami mlung ka ning jah thüisak khaia nami veia ka law khaia am ky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kba nami mlung ka ning jah thüisak üng, nangmia thea u naw kei na jesak khai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ngmi naw nami na jekyaisak khai sü te, ka law üng ka mlung nami na thüisak vai kyüh lü, ca ka yu lawki. Ka jekyainak nami ngkhäa jekyainaka kya khaia ka jum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kphyutui aktäa kya law se, mlung thüi mbawikyahnak am ka yuk law ni; acun cun nami mlunga natnak vaia ka yuka am kya lü, ka ning jah jawngnaka mlungmthin nami ksingnak vaia ka yuk law ni.Kaki Mhlätn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hyang mat naw khyang mata mlung a thüi sak üng kei däng ka mlung na thüisakia am kya lü nangmia mlung pi ning jah thüisak pängkia ni akya ve. (Ngjut bekia khana natnak am ka ngaiha phäha ka pyena kya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a khyanga khana nami mkhuimkhanak hin a phäha khäki 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kyase, acuna mäih cun aktäa thüisei lü pyaikia am a kyanak vaia mhlät u lü nami mcäi v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a thea, ani akcanga nami jawng naki ti cun nami mdang vaia ning jah nghui na veng.]]></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2026-06-16T00:53:57Z</dcterms:created>
  <dcterms:modified xsi:type="dcterms:W3CDTF">2026-06-16T00:53:57Z</dcterms:modified>
  <dc:title>Bible.com.au: 2 Korintuh 2:1-17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