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ngtak hnengkia i am kami bilo theiki. Ngthungtaka phäha ni kami bilawh 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kami ktha mah üng kami jekyaiki, acunsepi nangmi nami kthamahki. Nami kümbe law vaia pi kami ning jah ktaiyü pe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ni nami veia hinkba ca ka yuk law ve; nami veia ka pha law üng Bawipa Jesuh naw a na peta ana am, am ning jah pyenksenak vaia. Bawi Jesuh naw a na peta ana cun ning jah kpyehnak vaia am kya lü, ning jah pyanthamnak vaia ni a kya 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tuh, ka püi he aw, yai lü ve u! Kümkawinak, dim’yenak, mlunga tängnak, mlungmthin mat am ve u; jawng'engnak la dim’yenaka Pamhnam nami veia ve kh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la mat dim’yekia mhnamnak am nghnukset kyu ua. Pamhnama khyang he naw hnusetnak ning jah kbi law ve 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Jesuh Khritawa bäkhäknak, Pamhnama jawng'engnak, la Ngmüimkhya Ngcima awmpüinak nami vana khana awm 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hnu säiha Mcäinak la Hnuksetna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veia ka lawnak vai hin tuhkbäih akthum veinaka kyaki. “Ksingki nghngih la nghngiha dämkia saksi am cangki ti cun mdan vai” tia cangcim naw pyen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ana kakawngkie la akce he pi ka jah mtheh vai ngaih veng; nami veia anghngiha ka law üng ka pyenki. Cunsepi athuknaka ve lü ka pyen beki. Tuha ka law be üng upi mkhuimkhanak üng ä lät kha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kei üng ngthu pyenki tia msingnak nami yah khai. A ning jah mcing üng am kyankia am kya; a johit nangmi üng ngdangsak kha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am kyannak am kutlamktung üng thi se pi, Pamhnama johit am xüngki. Ani üng keimi pi am kami kyanki; cunsepi nangmi üng Pamhnama johit am a xünak cun mi yumeipüi hng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nak üng nami xüngki ti cun namimät naw namimät ngcetei ua. Jesuh Khritaw nangmi üng xüngki ti cun akcanga nami ksingeiki. Jesuh Khritaw am nami yahei üng ani üng ä nami xüngki ti am nami ksingki aw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 cun am kami sungki tia nami ksing khaia ning jah jum ve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dawki am nami pawhnak vaia Pamhnama veia kami ktaiyü hin kami ngnängnak kami mdan vaia phäh am kya, akdaw nami pawhnak vaia ni akya ve; sungkia mäih kami kya üng p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2026-06-16T01:57:02Z</dcterms:created>
  <dcterms:modified xsi:type="dcterms:W3CDTF">2026-06-16T01:57:02Z</dcterms:modified>
  <dc:title>Bible.com.au: 2 Korintuh 13:1-13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